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7" r:id="rId2"/>
    <p:sldId id="278" r:id="rId3"/>
    <p:sldId id="294" r:id="rId4"/>
    <p:sldId id="295" r:id="rId5"/>
    <p:sldId id="299" r:id="rId6"/>
    <p:sldId id="300" r:id="rId7"/>
    <p:sldId id="301" r:id="rId8"/>
    <p:sldId id="296" r:id="rId9"/>
    <p:sldId id="297" r:id="rId10"/>
    <p:sldId id="298" r:id="rId11"/>
    <p:sldId id="302" r:id="rId12"/>
    <p:sldId id="303" r:id="rId13"/>
    <p:sldId id="304" r:id="rId14"/>
    <p:sldId id="305" r:id="rId15"/>
    <p:sldId id="26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70740" autoAdjust="0"/>
  </p:normalViewPr>
  <p:slideViewPr>
    <p:cSldViewPr snapToGrid="0">
      <p:cViewPr varScale="1">
        <p:scale>
          <a:sx n="80" d="100"/>
          <a:sy n="80" d="100"/>
        </p:scale>
        <p:origin x="17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38C44-4A23-42AB-8897-F04E88E55AD6}" type="datetimeFigureOut">
              <a:rPr lang="en-AU" smtClean="0"/>
              <a:t>14/10/2019</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A38807-A669-42F5-8F55-19E42B437719}" type="slidenum">
              <a:rPr lang="en-AU" smtClean="0"/>
              <a:t>‹#›</a:t>
            </a:fld>
            <a:endParaRPr lang="en-AU"/>
          </a:p>
        </p:txBody>
      </p:sp>
    </p:spTree>
    <p:extLst>
      <p:ext uri="{BB962C8B-B14F-4D97-AF65-F5344CB8AC3E}">
        <p14:creationId xmlns:p14="http://schemas.microsoft.com/office/powerpoint/2010/main" val="2473764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plconnect.slq.qld.gov.au/__data/assets/pdf_file/0003/432498/Animalia-printed.pdf" TargetMode="External"/><Relationship Id="rId7" Type="http://schemas.openxmlformats.org/officeDocument/2006/relationships/hyperlink" Target="mailto:eresources@slq.qld.gov.au"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blogs.slq.qld.gov.au/plconnect/2019/07/08/animalia-library-edition-a-new-state-wide-resource-for-your-library/support@thebasefactory.com" TargetMode="External"/><Relationship Id="rId5" Type="http://schemas.openxmlformats.org/officeDocument/2006/relationships/hyperlink" Target="http://plconnect.slq.qld.gov.au/__data/assets/image/0006/432546/app-icon.png" TargetMode="External"/><Relationship Id="rId4" Type="http://schemas.openxmlformats.org/officeDocument/2006/relationships/hyperlink" Target="http://plconnect.slq.qld.gov.au/__data/assets/pdf_file/0008/432458/Animalia-lion-poster-version-4.pdf"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apps.apple.com/us/app/animalia-education-libraries/id1422989578"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api.appbooks.com/download/5b6ba204f00e715699b5f8dc" TargetMode="External"/><Relationship Id="rId5" Type="http://schemas.openxmlformats.org/officeDocument/2006/relationships/hyperlink" Target="https://api.appbooks.com/download/5b6b9bbc31d6de569f84b4d5" TargetMode="External"/><Relationship Id="rId4" Type="http://schemas.openxmlformats.org/officeDocument/2006/relationships/hyperlink" Target="https://play.google.com/store/apps/details?id=com.thebasefactory.animaliaedu.library.mobile&amp;hl=en"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EB94A96-F9F1-463D-AB9D-25D8DE068823}" type="slidenum">
              <a:rPr lang="en-AU" smtClean="0"/>
              <a:t>1</a:t>
            </a:fld>
            <a:endParaRPr lang="en-AU"/>
          </a:p>
        </p:txBody>
      </p:sp>
    </p:spTree>
    <p:extLst>
      <p:ext uri="{BB962C8B-B14F-4D97-AF65-F5344CB8AC3E}">
        <p14:creationId xmlns:p14="http://schemas.microsoft.com/office/powerpoint/2010/main" val="229330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Top of screen right – open book symbol has instructions about the activity</a:t>
            </a:r>
          </a:p>
          <a:p>
            <a:r>
              <a:rPr lang="en-AU" dirty="0"/>
              <a:t>Other symbols = Home icon; Small “</a:t>
            </a:r>
            <a:r>
              <a:rPr lang="en-AU" dirty="0" err="1"/>
              <a:t>i</a:t>
            </a:r>
            <a:r>
              <a:rPr lang="en-AU" dirty="0"/>
              <a:t>”= information about the app; x = will close the app &amp; you will need to login again.</a:t>
            </a:r>
          </a:p>
          <a:p>
            <a:r>
              <a:rPr lang="en-AU" sz="1200" kern="1200" dirty="0">
                <a:solidFill>
                  <a:schemeClr val="tx1"/>
                </a:solidFill>
                <a:effectLst/>
                <a:latin typeface="+mn-lt"/>
                <a:ea typeface="+mn-ea"/>
                <a:cs typeface="+mn-cs"/>
              </a:rPr>
              <a:t>Each time the you reopen the Animalia eresource you will need to renter the code - slq123. </a:t>
            </a:r>
          </a:p>
          <a:p>
            <a:r>
              <a:rPr lang="en-AU" sz="1200" kern="1200" dirty="0">
                <a:solidFill>
                  <a:schemeClr val="tx1"/>
                </a:solidFill>
                <a:effectLst/>
                <a:latin typeface="+mn-lt"/>
                <a:ea typeface="+mn-ea"/>
                <a:cs typeface="+mn-cs"/>
              </a:rPr>
              <a:t>You must be online when you do this to authenticate. However, once the app is open, if you wish you can turn off your internet or mobile data connection as the app can be used offline.</a:t>
            </a:r>
          </a:p>
          <a:p>
            <a:endParaRPr lang="en-AU" dirty="0"/>
          </a:p>
        </p:txBody>
      </p:sp>
      <p:sp>
        <p:nvSpPr>
          <p:cNvPr id="4" name="Slide Number Placeholder 3"/>
          <p:cNvSpPr>
            <a:spLocks noGrp="1"/>
          </p:cNvSpPr>
          <p:nvPr>
            <p:ph type="sldNum" sz="quarter" idx="5"/>
          </p:nvPr>
        </p:nvSpPr>
        <p:spPr/>
        <p:txBody>
          <a:bodyPr/>
          <a:lstStyle/>
          <a:p>
            <a:fld id="{2EB94A96-F9F1-463D-AB9D-25D8DE068823}" type="slidenum">
              <a:rPr lang="en-AU" smtClean="0"/>
              <a:t>10</a:t>
            </a:fld>
            <a:endParaRPr lang="en-AU"/>
          </a:p>
        </p:txBody>
      </p:sp>
    </p:spTree>
    <p:extLst>
      <p:ext uri="{BB962C8B-B14F-4D97-AF65-F5344CB8AC3E}">
        <p14:creationId xmlns:p14="http://schemas.microsoft.com/office/powerpoint/2010/main" val="3274341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Activities range from Foundational level – check your answers &amp; receive confirmation.</a:t>
            </a:r>
          </a:p>
        </p:txBody>
      </p:sp>
      <p:sp>
        <p:nvSpPr>
          <p:cNvPr id="4" name="Slide Number Placeholder 3"/>
          <p:cNvSpPr>
            <a:spLocks noGrp="1"/>
          </p:cNvSpPr>
          <p:nvPr>
            <p:ph type="sldNum" sz="quarter" idx="5"/>
          </p:nvPr>
        </p:nvSpPr>
        <p:spPr/>
        <p:txBody>
          <a:bodyPr/>
          <a:lstStyle/>
          <a:p>
            <a:fld id="{2EB94A96-F9F1-463D-AB9D-25D8DE068823}" type="slidenum">
              <a:rPr lang="en-AU" smtClean="0"/>
              <a:t>11</a:t>
            </a:fld>
            <a:endParaRPr lang="en-AU"/>
          </a:p>
        </p:txBody>
      </p:sp>
    </p:spTree>
    <p:extLst>
      <p:ext uri="{BB962C8B-B14F-4D97-AF65-F5344CB8AC3E}">
        <p14:creationId xmlns:p14="http://schemas.microsoft.com/office/powerpoint/2010/main" val="708807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Next activity in the range is level one/two (red) – drag the tiles to the empty squares in alphabetical order, check your answers &amp; receive confirmation.</a:t>
            </a:r>
          </a:p>
        </p:txBody>
      </p:sp>
      <p:sp>
        <p:nvSpPr>
          <p:cNvPr id="4" name="Slide Number Placeholder 3"/>
          <p:cNvSpPr>
            <a:spLocks noGrp="1"/>
          </p:cNvSpPr>
          <p:nvPr>
            <p:ph type="sldNum" sz="quarter" idx="5"/>
          </p:nvPr>
        </p:nvSpPr>
        <p:spPr/>
        <p:txBody>
          <a:bodyPr/>
          <a:lstStyle/>
          <a:p>
            <a:fld id="{2EB94A96-F9F1-463D-AB9D-25D8DE068823}" type="slidenum">
              <a:rPr lang="en-AU" smtClean="0"/>
              <a:t>12</a:t>
            </a:fld>
            <a:endParaRPr lang="en-AU"/>
          </a:p>
        </p:txBody>
      </p:sp>
    </p:spTree>
    <p:extLst>
      <p:ext uri="{BB962C8B-B14F-4D97-AF65-F5344CB8AC3E}">
        <p14:creationId xmlns:p14="http://schemas.microsoft.com/office/powerpoint/2010/main" val="3346461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Activities here range from level three/four (green) to level five/six (yellow) with increasing complexity – check your answers &amp; receive confirmation.</a:t>
            </a:r>
          </a:p>
          <a:p>
            <a:r>
              <a:rPr lang="en-AU" sz="1200" b="0" i="0" kern="1200" dirty="0">
                <a:solidFill>
                  <a:schemeClr val="tx1"/>
                </a:solidFill>
                <a:effectLst/>
                <a:latin typeface="+mn-lt"/>
                <a:ea typeface="+mn-ea"/>
                <a:cs typeface="+mn-cs"/>
              </a:rPr>
              <a:t>Children progress through a range of levels as they gain expertise. All the activities focus on learning literacy and language. Memory games, quizzes, fun facts, things to find and other great challenges keep kids coming back for more.</a:t>
            </a:r>
            <a:endParaRPr lang="en-AU" dirty="0"/>
          </a:p>
        </p:txBody>
      </p:sp>
      <p:sp>
        <p:nvSpPr>
          <p:cNvPr id="4" name="Slide Number Placeholder 3"/>
          <p:cNvSpPr>
            <a:spLocks noGrp="1"/>
          </p:cNvSpPr>
          <p:nvPr>
            <p:ph type="sldNum" sz="quarter" idx="5"/>
          </p:nvPr>
        </p:nvSpPr>
        <p:spPr/>
        <p:txBody>
          <a:bodyPr/>
          <a:lstStyle/>
          <a:p>
            <a:fld id="{2EB94A96-F9F1-463D-AB9D-25D8DE068823}" type="slidenum">
              <a:rPr lang="en-AU" smtClean="0"/>
              <a:t>13</a:t>
            </a:fld>
            <a:endParaRPr lang="en-AU"/>
          </a:p>
        </p:txBody>
      </p:sp>
    </p:spTree>
    <p:extLst>
      <p:ext uri="{BB962C8B-B14F-4D97-AF65-F5344CB8AC3E}">
        <p14:creationId xmlns:p14="http://schemas.microsoft.com/office/powerpoint/2010/main" val="2873806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kern="1200" dirty="0">
                <a:solidFill>
                  <a:schemeClr val="tx1"/>
                </a:solidFill>
                <a:effectLst/>
                <a:latin typeface="+mn-lt"/>
                <a:ea typeface="+mn-ea"/>
                <a:cs typeface="+mn-cs"/>
              </a:rPr>
              <a:t>Promotion</a:t>
            </a:r>
            <a:endParaRPr lang="en-AU" sz="1200" b="0" i="0" kern="1200" dirty="0">
              <a:solidFill>
                <a:schemeClr val="tx1"/>
              </a:solidFill>
              <a:effectLst/>
              <a:latin typeface="+mn-lt"/>
              <a:ea typeface="+mn-ea"/>
              <a:cs typeface="+mn-cs"/>
            </a:endParaRPr>
          </a:p>
          <a:p>
            <a:r>
              <a:rPr lang="en-AU" sz="1200" b="0" i="0" kern="1200" dirty="0">
                <a:solidFill>
                  <a:schemeClr val="tx1"/>
                </a:solidFill>
                <a:effectLst/>
                <a:latin typeface="+mn-lt"/>
                <a:ea typeface="+mn-ea"/>
                <a:cs typeface="+mn-cs"/>
              </a:rPr>
              <a:t>Let your community know about this new eresource and the fun they can have</a:t>
            </a:r>
            <a:r>
              <a:rPr lang="en-AU" sz="1200" b="1" i="0" kern="1200" dirty="0">
                <a:solidFill>
                  <a:schemeClr val="tx1"/>
                </a:solidFill>
                <a:effectLst/>
                <a:latin typeface="+mn-lt"/>
                <a:ea typeface="+mn-ea"/>
                <a:cs typeface="+mn-cs"/>
              </a:rPr>
              <a:t>.</a:t>
            </a:r>
            <a:endParaRPr lang="en-AU" sz="1200" b="0" i="0" kern="1200" dirty="0">
              <a:solidFill>
                <a:schemeClr val="tx1"/>
              </a:solidFill>
              <a:effectLst/>
              <a:latin typeface="+mn-lt"/>
              <a:ea typeface="+mn-ea"/>
              <a:cs typeface="+mn-cs"/>
            </a:endParaRPr>
          </a:p>
          <a:p>
            <a:r>
              <a:rPr lang="en-AU" sz="1200" b="0" i="0" kern="1200" dirty="0">
                <a:solidFill>
                  <a:schemeClr val="tx1"/>
                </a:solidFill>
                <a:effectLst/>
                <a:latin typeface="+mn-lt"/>
                <a:ea typeface="+mn-ea"/>
                <a:cs typeface="+mn-cs"/>
                <a:hlinkClick r:id="rId3"/>
              </a:rPr>
              <a:t>Printed guide for customers</a:t>
            </a:r>
            <a:endParaRPr lang="en-AU" sz="1200" b="0" i="0" kern="1200" dirty="0">
              <a:solidFill>
                <a:schemeClr val="tx1"/>
              </a:solidFill>
              <a:effectLst/>
              <a:latin typeface="+mn-lt"/>
              <a:ea typeface="+mn-ea"/>
              <a:cs typeface="+mn-cs"/>
            </a:endParaRPr>
          </a:p>
          <a:p>
            <a:r>
              <a:rPr lang="en-AU" sz="1200" b="0" i="0" kern="1200" dirty="0">
                <a:solidFill>
                  <a:schemeClr val="tx1"/>
                </a:solidFill>
                <a:effectLst/>
                <a:latin typeface="+mn-lt"/>
                <a:ea typeface="+mn-ea"/>
                <a:cs typeface="+mn-cs"/>
                <a:hlinkClick r:id="rId4"/>
              </a:rPr>
              <a:t>Poster</a:t>
            </a:r>
            <a:endParaRPr lang="en-AU" sz="1200" b="0" i="0" kern="1200" dirty="0">
              <a:solidFill>
                <a:schemeClr val="tx1"/>
              </a:solidFill>
              <a:effectLst/>
              <a:latin typeface="+mn-lt"/>
              <a:ea typeface="+mn-ea"/>
              <a:cs typeface="+mn-cs"/>
            </a:endParaRPr>
          </a:p>
          <a:p>
            <a:r>
              <a:rPr lang="en-AU" sz="1200" b="0" i="0" kern="1200" dirty="0">
                <a:solidFill>
                  <a:schemeClr val="tx1"/>
                </a:solidFill>
                <a:effectLst/>
                <a:latin typeface="+mn-lt"/>
                <a:ea typeface="+mn-ea"/>
                <a:cs typeface="+mn-cs"/>
                <a:hlinkClick r:id="rId5"/>
              </a:rPr>
              <a:t>Desktop icon</a:t>
            </a:r>
            <a:endParaRPr lang="en-AU" sz="1200" b="0" i="0" kern="1200" dirty="0">
              <a:solidFill>
                <a:schemeClr val="tx1"/>
              </a:solidFill>
              <a:effectLst/>
              <a:latin typeface="+mn-lt"/>
              <a:ea typeface="+mn-ea"/>
              <a:cs typeface="+mn-cs"/>
            </a:endParaRPr>
          </a:p>
          <a:p>
            <a:r>
              <a:rPr lang="en-AU" sz="1200" b="0" i="0" kern="1200" dirty="0">
                <a:solidFill>
                  <a:schemeClr val="tx1"/>
                </a:solidFill>
                <a:effectLst/>
                <a:latin typeface="+mn-lt"/>
                <a:ea typeface="+mn-ea"/>
                <a:cs typeface="+mn-cs"/>
              </a:rPr>
              <a:t>Printed promotion material from supplier available</a:t>
            </a:r>
          </a:p>
          <a:p>
            <a:r>
              <a:rPr lang="en-AU" sz="1200" b="1" i="0" kern="1200" dirty="0">
                <a:solidFill>
                  <a:schemeClr val="tx1"/>
                </a:solidFill>
                <a:effectLst/>
                <a:latin typeface="+mn-lt"/>
                <a:ea typeface="+mn-ea"/>
                <a:cs typeface="+mn-cs"/>
              </a:rPr>
              <a:t>Statistics</a:t>
            </a:r>
          </a:p>
          <a:p>
            <a:r>
              <a:rPr lang="en-AU" sz="1200" b="0" i="0" kern="1200" dirty="0">
                <a:solidFill>
                  <a:schemeClr val="tx1"/>
                </a:solidFill>
                <a:effectLst/>
                <a:latin typeface="+mn-lt"/>
                <a:ea typeface="+mn-ea"/>
                <a:cs typeface="+mn-cs"/>
              </a:rPr>
              <a:t>With no authentication process via library barcodes there can be no local statistics – statistics will be state-wide and will count the number of app downloads – not number of page views or activity downloads</a:t>
            </a:r>
          </a:p>
          <a:p>
            <a:r>
              <a:rPr lang="en-AU" sz="1200" b="1" i="0" kern="1200" dirty="0">
                <a:solidFill>
                  <a:schemeClr val="tx1"/>
                </a:solidFill>
                <a:effectLst/>
                <a:latin typeface="+mn-lt"/>
                <a:ea typeface="+mn-ea"/>
                <a:cs typeface="+mn-cs"/>
              </a:rPr>
              <a:t>Troubleshooting</a:t>
            </a:r>
            <a:endParaRPr lang="en-AU" sz="1200" b="0" i="0" kern="1200" dirty="0">
              <a:solidFill>
                <a:schemeClr val="tx1"/>
              </a:solidFill>
              <a:effectLst/>
              <a:latin typeface="+mn-lt"/>
              <a:ea typeface="+mn-ea"/>
              <a:cs typeface="+mn-cs"/>
            </a:endParaRPr>
          </a:p>
          <a:p>
            <a:r>
              <a:rPr lang="en-AU" sz="1200" b="0" i="0" kern="1200" dirty="0">
                <a:solidFill>
                  <a:schemeClr val="tx1"/>
                </a:solidFill>
                <a:effectLst/>
                <a:latin typeface="+mn-lt"/>
                <a:ea typeface="+mn-ea"/>
                <a:cs typeface="+mn-cs"/>
              </a:rPr>
              <a:t>For questions about Animalia (Library Edition) not covered on the Library support page please email </a:t>
            </a:r>
            <a:r>
              <a:rPr lang="en-AU" sz="1200" b="0" i="0" kern="1200" dirty="0">
                <a:solidFill>
                  <a:schemeClr val="tx1"/>
                </a:solidFill>
                <a:effectLst/>
                <a:latin typeface="+mn-lt"/>
                <a:ea typeface="+mn-ea"/>
                <a:cs typeface="+mn-cs"/>
                <a:hlinkClick r:id="rId6"/>
              </a:rPr>
              <a:t>support@thebasefactory.com</a:t>
            </a:r>
            <a:r>
              <a:rPr lang="en-AU" sz="1200" b="0" i="0" kern="1200" dirty="0">
                <a:solidFill>
                  <a:schemeClr val="tx1"/>
                </a:solidFill>
                <a:effectLst/>
                <a:latin typeface="+mn-lt"/>
                <a:ea typeface="+mn-ea"/>
                <a:cs typeface="+mn-cs"/>
              </a:rPr>
              <a:t> or </a:t>
            </a:r>
            <a:r>
              <a:rPr lang="en-AU" sz="1200" b="0" i="0" kern="1200" dirty="0">
                <a:solidFill>
                  <a:schemeClr val="tx1"/>
                </a:solidFill>
                <a:effectLst/>
                <a:latin typeface="+mn-lt"/>
                <a:ea typeface="+mn-ea"/>
                <a:cs typeface="+mn-cs"/>
                <a:hlinkClick r:id="rId7"/>
              </a:rPr>
              <a:t>eresources@slq.qld.gov.au</a:t>
            </a:r>
            <a:endParaRPr lang="en-AU" sz="1200" b="0" i="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2EB94A96-F9F1-463D-AB9D-25D8DE068823}" type="slidenum">
              <a:rPr lang="en-AU" smtClean="0"/>
              <a:t>14</a:t>
            </a:fld>
            <a:endParaRPr lang="en-AU"/>
          </a:p>
        </p:txBody>
      </p:sp>
    </p:spTree>
    <p:extLst>
      <p:ext uri="{BB962C8B-B14F-4D97-AF65-F5344CB8AC3E}">
        <p14:creationId xmlns:p14="http://schemas.microsoft.com/office/powerpoint/2010/main" val="4030620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EB94A96-F9F1-463D-AB9D-25D8DE068823}" type="slidenum">
              <a:rPr lang="en-AU" smtClean="0"/>
              <a:t>15</a:t>
            </a:fld>
            <a:endParaRPr lang="en-AU"/>
          </a:p>
        </p:txBody>
      </p:sp>
    </p:spTree>
    <p:extLst>
      <p:ext uri="{BB962C8B-B14F-4D97-AF65-F5344CB8AC3E}">
        <p14:creationId xmlns:p14="http://schemas.microsoft.com/office/powerpoint/2010/main" val="2231514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a:solidFill>
                  <a:schemeClr val="tx1"/>
                </a:solidFill>
                <a:effectLst/>
                <a:latin typeface="+mn-lt"/>
                <a:ea typeface="+mn-ea"/>
                <a:cs typeface="+mn-cs"/>
              </a:rPr>
              <a:t>Graeme Base’s Animalia (Library Edition) takes kids of all ages on a stimulating learning adventure through one of the world’s most beloved and well-known picture books - Animalia. It brings to life all the major characters from the book as they host a range of interactive activities exploring the intricate detail of Graeme’s amazing artwork. This resource features a new animated story, ‘The ABC of Flying’. Download the app. </a:t>
            </a:r>
          </a:p>
          <a:p>
            <a:r>
              <a:rPr lang="en-AU" sz="1200" b="0" i="0" kern="1200" dirty="0">
                <a:solidFill>
                  <a:schemeClr val="tx1"/>
                </a:solidFill>
                <a:effectLst/>
                <a:latin typeface="+mn-lt"/>
                <a:ea typeface="+mn-ea"/>
                <a:cs typeface="+mn-cs"/>
              </a:rPr>
              <a:t>Animalia (Library Edition) can be downloaded on 4 platforms:</a:t>
            </a:r>
          </a:p>
          <a:p>
            <a:r>
              <a:rPr lang="en-AU" sz="1200" b="0" i="0" u="sng" strike="noStrike" kern="1200" dirty="0">
                <a:solidFill>
                  <a:schemeClr val="tx1"/>
                </a:solidFill>
                <a:effectLst/>
                <a:latin typeface="+mn-lt"/>
                <a:ea typeface="+mn-ea"/>
                <a:cs typeface="+mn-cs"/>
                <a:hlinkClick r:id="rId3"/>
              </a:rPr>
              <a:t>Mobile devices: </a:t>
            </a:r>
            <a:r>
              <a:rPr lang="en-AU" sz="1200" b="0" i="0" u="none" strike="noStrike" kern="1200" dirty="0">
                <a:solidFill>
                  <a:schemeClr val="tx1"/>
                </a:solidFill>
                <a:effectLst/>
                <a:latin typeface="+mn-lt"/>
                <a:ea typeface="+mn-ea"/>
                <a:cs typeface="+mn-cs"/>
                <a:hlinkClick r:id="rId3"/>
              </a:rPr>
              <a:t>App Store</a:t>
            </a:r>
            <a:r>
              <a:rPr lang="en-AU" sz="1200" b="0" i="0" kern="1200" dirty="0">
                <a:solidFill>
                  <a:schemeClr val="tx1"/>
                </a:solidFill>
                <a:effectLst/>
                <a:latin typeface="+mn-lt"/>
                <a:ea typeface="+mn-ea"/>
                <a:cs typeface="+mn-cs"/>
              </a:rPr>
              <a:t> (Apple iPad); App not available for iPhone</a:t>
            </a:r>
          </a:p>
          <a:p>
            <a:r>
              <a:rPr lang="en-AU" sz="1200" b="0" i="0" u="none" strike="noStrike" kern="1200" dirty="0">
                <a:solidFill>
                  <a:schemeClr val="tx1"/>
                </a:solidFill>
                <a:effectLst/>
                <a:latin typeface="+mn-lt"/>
                <a:ea typeface="+mn-ea"/>
                <a:cs typeface="+mn-cs"/>
                <a:hlinkClick r:id="rId4"/>
              </a:rPr>
              <a:t>Google Play</a:t>
            </a:r>
            <a:r>
              <a:rPr lang="en-AU" sz="1200" b="0" i="0" kern="1200" dirty="0">
                <a:solidFill>
                  <a:schemeClr val="tx1"/>
                </a:solidFill>
                <a:effectLst/>
                <a:latin typeface="+mn-lt"/>
                <a:ea typeface="+mn-ea"/>
                <a:cs typeface="+mn-cs"/>
              </a:rPr>
              <a:t> (Android) – demo on screen</a:t>
            </a:r>
          </a:p>
          <a:p>
            <a:r>
              <a:rPr lang="en-AU" sz="1200" b="0" i="0" kern="1200" dirty="0">
                <a:solidFill>
                  <a:schemeClr val="tx1"/>
                </a:solidFill>
                <a:effectLst/>
                <a:latin typeface="+mn-lt"/>
                <a:ea typeface="+mn-ea"/>
                <a:cs typeface="+mn-cs"/>
              </a:rPr>
              <a:t>On a pc: Clicking on the links below will commence direct download of the software. Click "Run" to continue installation.</a:t>
            </a:r>
          </a:p>
          <a:p>
            <a:r>
              <a:rPr lang="en-AU" sz="1200" b="0" i="0" u="none" strike="noStrike" kern="1200" dirty="0">
                <a:solidFill>
                  <a:schemeClr val="tx1"/>
                </a:solidFill>
                <a:effectLst/>
                <a:latin typeface="+mn-lt"/>
                <a:ea typeface="+mn-ea"/>
                <a:cs typeface="+mn-cs"/>
                <a:hlinkClick r:id="rId5"/>
              </a:rPr>
              <a:t>Mac installer</a:t>
            </a:r>
            <a:endParaRPr lang="en-AU" sz="1200" b="0" i="0" kern="1200" dirty="0">
              <a:solidFill>
                <a:schemeClr val="tx1"/>
              </a:solidFill>
              <a:effectLst/>
              <a:latin typeface="+mn-lt"/>
              <a:ea typeface="+mn-ea"/>
              <a:cs typeface="+mn-cs"/>
            </a:endParaRPr>
          </a:p>
          <a:p>
            <a:r>
              <a:rPr lang="en-AU" sz="1200" b="0" i="0" u="none" strike="noStrike" kern="1200" dirty="0">
                <a:solidFill>
                  <a:schemeClr val="tx1"/>
                </a:solidFill>
                <a:effectLst/>
                <a:latin typeface="+mn-lt"/>
                <a:ea typeface="+mn-ea"/>
                <a:cs typeface="+mn-cs"/>
                <a:hlinkClick r:id="rId6"/>
              </a:rPr>
              <a:t>Windows setup</a:t>
            </a:r>
            <a:endParaRPr lang="en-AU" sz="1200" b="0" i="0" kern="1200" dirty="0">
              <a:solidFill>
                <a:schemeClr val="tx1"/>
              </a:solidFill>
              <a:effectLst/>
              <a:latin typeface="+mn-lt"/>
              <a:ea typeface="+mn-ea"/>
              <a:cs typeface="+mn-cs"/>
            </a:endParaRPr>
          </a:p>
          <a:p>
            <a:r>
              <a:rPr lang="en-AU" dirty="0"/>
              <a:t>This information is on the PLC eresources page &amp; as a link from the RLQ Aurora Montage homepage.</a:t>
            </a:r>
          </a:p>
        </p:txBody>
      </p:sp>
      <p:sp>
        <p:nvSpPr>
          <p:cNvPr id="4" name="Slide Number Placeholder 3"/>
          <p:cNvSpPr>
            <a:spLocks noGrp="1"/>
          </p:cNvSpPr>
          <p:nvPr>
            <p:ph type="sldNum" sz="quarter" idx="5"/>
          </p:nvPr>
        </p:nvSpPr>
        <p:spPr/>
        <p:txBody>
          <a:bodyPr/>
          <a:lstStyle/>
          <a:p>
            <a:fld id="{2EB94A96-F9F1-463D-AB9D-25D8DE068823}" type="slidenum">
              <a:rPr lang="en-AU" smtClean="0"/>
              <a:t>2</a:t>
            </a:fld>
            <a:endParaRPr lang="en-AU"/>
          </a:p>
        </p:txBody>
      </p:sp>
    </p:spTree>
    <p:extLst>
      <p:ext uri="{BB962C8B-B14F-4D97-AF65-F5344CB8AC3E}">
        <p14:creationId xmlns:p14="http://schemas.microsoft.com/office/powerpoint/2010/main" val="3558205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a:solidFill>
                  <a:schemeClr val="tx1"/>
                </a:solidFill>
                <a:effectLst/>
                <a:latin typeface="+mn-lt"/>
                <a:ea typeface="+mn-ea"/>
                <a:cs typeface="+mn-cs"/>
              </a:rPr>
              <a:t>Open the app. Sign in using the code: </a:t>
            </a:r>
            <a:r>
              <a:rPr lang="en-AU" sz="1200" b="1" i="0" kern="1200" dirty="0">
                <a:solidFill>
                  <a:schemeClr val="tx1"/>
                </a:solidFill>
                <a:effectLst/>
                <a:latin typeface="+mn-lt"/>
                <a:ea typeface="+mn-ea"/>
                <a:cs typeface="+mn-cs"/>
              </a:rPr>
              <a:t>slq123</a:t>
            </a:r>
            <a:r>
              <a:rPr lang="en-AU" sz="1200" b="0" i="0" kern="1200" dirty="0">
                <a:solidFill>
                  <a:schemeClr val="tx1"/>
                </a:solidFill>
                <a:effectLst/>
                <a:latin typeface="+mn-lt"/>
                <a:ea typeface="+mn-ea"/>
                <a:cs typeface="+mn-cs"/>
              </a:rPr>
              <a:t> (No need to sign in with your library number)</a:t>
            </a:r>
          </a:p>
          <a:p>
            <a:r>
              <a:rPr lang="en-AU" sz="1200" b="0" i="0" kern="1200" dirty="0">
                <a:solidFill>
                  <a:schemeClr val="tx1"/>
                </a:solidFill>
                <a:effectLst/>
                <a:latin typeface="+mn-lt"/>
                <a:ea typeface="+mn-ea"/>
                <a:cs typeface="+mn-cs"/>
              </a:rPr>
              <a:t>Connect online to sign in, each time you open the app. Then use the app offline</a:t>
            </a:r>
          </a:p>
          <a:p>
            <a:endParaRPr lang="en-AU" dirty="0"/>
          </a:p>
        </p:txBody>
      </p:sp>
      <p:sp>
        <p:nvSpPr>
          <p:cNvPr id="4" name="Slide Number Placeholder 3"/>
          <p:cNvSpPr>
            <a:spLocks noGrp="1"/>
          </p:cNvSpPr>
          <p:nvPr>
            <p:ph type="sldNum" sz="quarter" idx="5"/>
          </p:nvPr>
        </p:nvSpPr>
        <p:spPr/>
        <p:txBody>
          <a:bodyPr/>
          <a:lstStyle/>
          <a:p>
            <a:fld id="{2EB94A96-F9F1-463D-AB9D-25D8DE068823}" type="slidenum">
              <a:rPr lang="en-AU" smtClean="0"/>
              <a:t>3</a:t>
            </a:fld>
            <a:endParaRPr lang="en-AU"/>
          </a:p>
        </p:txBody>
      </p:sp>
    </p:spTree>
    <p:extLst>
      <p:ext uri="{BB962C8B-B14F-4D97-AF65-F5344CB8AC3E}">
        <p14:creationId xmlns:p14="http://schemas.microsoft.com/office/powerpoint/2010/main" val="3615651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There are 2 </a:t>
            </a:r>
            <a:r>
              <a:rPr lang="en-AU" sz="1200" b="0" i="0" kern="1200" dirty="0">
                <a:solidFill>
                  <a:schemeClr val="tx1"/>
                </a:solidFill>
                <a:effectLst/>
                <a:latin typeface="+mn-lt"/>
                <a:ea typeface="+mn-ea"/>
                <a:cs typeface="+mn-cs"/>
              </a:rPr>
              <a:t>digital versions of the books</a:t>
            </a:r>
            <a:r>
              <a:rPr lang="en-AU" sz="1200" b="0" i="1" kern="1200" dirty="0">
                <a:solidFill>
                  <a:schemeClr val="tx1"/>
                </a:solidFill>
                <a:effectLst/>
                <a:latin typeface="+mn-lt"/>
                <a:ea typeface="+mn-ea"/>
                <a:cs typeface="+mn-cs"/>
              </a:rPr>
              <a:t> Animalia</a:t>
            </a:r>
            <a:r>
              <a:rPr lang="en-AU" sz="1200" b="0" i="0" kern="1200" dirty="0">
                <a:solidFill>
                  <a:schemeClr val="tx1"/>
                </a:solidFill>
                <a:effectLst/>
                <a:latin typeface="+mn-lt"/>
                <a:ea typeface="+mn-ea"/>
                <a:cs typeface="+mn-cs"/>
              </a:rPr>
              <a:t> and </a:t>
            </a:r>
            <a:r>
              <a:rPr lang="en-AU" sz="1200" b="0" i="1" kern="1200" dirty="0">
                <a:solidFill>
                  <a:schemeClr val="tx1"/>
                </a:solidFill>
                <a:effectLst/>
                <a:latin typeface="+mn-lt"/>
                <a:ea typeface="+mn-ea"/>
                <a:cs typeface="+mn-cs"/>
              </a:rPr>
              <a:t>The ABC of Flying </a:t>
            </a:r>
            <a:r>
              <a:rPr lang="en-AU" sz="1200" b="0" i="0" kern="1200" dirty="0">
                <a:solidFill>
                  <a:schemeClr val="tx1"/>
                </a:solidFill>
                <a:effectLst/>
                <a:latin typeface="+mn-lt"/>
                <a:ea typeface="+mn-ea"/>
                <a:cs typeface="+mn-cs"/>
              </a:rPr>
              <a:t>along with</a:t>
            </a:r>
            <a:r>
              <a:rPr lang="en-AU" i="0" dirty="0"/>
              <a:t> </a:t>
            </a:r>
            <a:r>
              <a:rPr lang="en-AU" dirty="0"/>
              <a:t>19 associated activities.</a:t>
            </a:r>
          </a:p>
          <a:p>
            <a:r>
              <a:rPr lang="en-AU" sz="1200" b="0" i="0" kern="1200" dirty="0">
                <a:solidFill>
                  <a:schemeClr val="tx1"/>
                </a:solidFill>
                <a:effectLst/>
                <a:latin typeface="+mn-lt"/>
                <a:ea typeface="+mn-ea"/>
                <a:cs typeface="+mn-cs"/>
              </a:rPr>
              <a:t>You only need to be online to sign in and download the books &amp; activities. Once the applications are loaded onto a device, you do not need to be online to complete activities.</a:t>
            </a:r>
          </a:p>
          <a:p>
            <a:r>
              <a:rPr lang="en-AU" sz="1200" b="0" i="0" kern="1200" dirty="0">
                <a:solidFill>
                  <a:schemeClr val="tx1"/>
                </a:solidFill>
                <a:effectLst/>
                <a:latin typeface="+mn-lt"/>
                <a:ea typeface="+mn-ea"/>
                <a:cs typeface="+mn-cs"/>
              </a:rPr>
              <a:t>Activities include Alphabetical Order, Amazing Alliteration, Compare and Contrast, and Vexing Vocabulary, with different levels of complexity for each activity catering for a range of ages &amp; abilities.</a:t>
            </a:r>
            <a:endParaRPr lang="en-AU" dirty="0"/>
          </a:p>
        </p:txBody>
      </p:sp>
      <p:sp>
        <p:nvSpPr>
          <p:cNvPr id="4" name="Slide Number Placeholder 3"/>
          <p:cNvSpPr>
            <a:spLocks noGrp="1"/>
          </p:cNvSpPr>
          <p:nvPr>
            <p:ph type="sldNum" sz="quarter" idx="5"/>
          </p:nvPr>
        </p:nvSpPr>
        <p:spPr/>
        <p:txBody>
          <a:bodyPr/>
          <a:lstStyle/>
          <a:p>
            <a:fld id="{2EB94A96-F9F1-463D-AB9D-25D8DE068823}" type="slidenum">
              <a:rPr lang="en-AU" smtClean="0"/>
              <a:t>4</a:t>
            </a:fld>
            <a:endParaRPr lang="en-AU"/>
          </a:p>
        </p:txBody>
      </p:sp>
    </p:spTree>
    <p:extLst>
      <p:ext uri="{BB962C8B-B14F-4D97-AF65-F5344CB8AC3E}">
        <p14:creationId xmlns:p14="http://schemas.microsoft.com/office/powerpoint/2010/main" val="3676860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a:solidFill>
                  <a:schemeClr val="tx1"/>
                </a:solidFill>
                <a:effectLst/>
                <a:latin typeface="+mn-lt"/>
                <a:ea typeface="+mn-ea"/>
                <a:cs typeface="+mn-cs"/>
              </a:rPr>
              <a:t>Each book – ‘Animalia’ and ‘The ABC of flying’ has a cloud symbol signifying the need to download the book.</a:t>
            </a:r>
          </a:p>
          <a:p>
            <a:r>
              <a:rPr lang="en-AU" sz="1200" b="0" i="0" kern="1200" dirty="0">
                <a:solidFill>
                  <a:schemeClr val="tx1"/>
                </a:solidFill>
                <a:effectLst/>
                <a:latin typeface="+mn-lt"/>
                <a:ea typeface="+mn-ea"/>
                <a:cs typeface="+mn-cs"/>
              </a:rPr>
              <a:t>Once downloaded – the icon will change from the cloud symbol to READ &amp; you can open the book.</a:t>
            </a:r>
          </a:p>
          <a:p>
            <a:endParaRPr lang="en-AU" dirty="0"/>
          </a:p>
        </p:txBody>
      </p:sp>
      <p:sp>
        <p:nvSpPr>
          <p:cNvPr id="4" name="Slide Number Placeholder 3"/>
          <p:cNvSpPr>
            <a:spLocks noGrp="1"/>
          </p:cNvSpPr>
          <p:nvPr>
            <p:ph type="sldNum" sz="quarter" idx="5"/>
          </p:nvPr>
        </p:nvSpPr>
        <p:spPr/>
        <p:txBody>
          <a:bodyPr/>
          <a:lstStyle/>
          <a:p>
            <a:fld id="{2EB94A96-F9F1-463D-AB9D-25D8DE068823}" type="slidenum">
              <a:rPr lang="en-AU" smtClean="0"/>
              <a:t>5</a:t>
            </a:fld>
            <a:endParaRPr lang="en-AU"/>
          </a:p>
        </p:txBody>
      </p:sp>
    </p:spTree>
    <p:extLst>
      <p:ext uri="{BB962C8B-B14F-4D97-AF65-F5344CB8AC3E}">
        <p14:creationId xmlns:p14="http://schemas.microsoft.com/office/powerpoint/2010/main" val="2408662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a:solidFill>
                  <a:schemeClr val="tx1"/>
                </a:solidFill>
                <a:effectLst/>
                <a:latin typeface="+mn-lt"/>
                <a:ea typeface="+mn-ea"/>
                <a:cs typeface="+mn-cs"/>
              </a:rPr>
              <a:t>When you select Animalia, the book – you can then select narrator (either animals or the author Graeme Base) or you can read it yourself.</a:t>
            </a:r>
          </a:p>
          <a:p>
            <a:endParaRPr lang="en-AU" dirty="0"/>
          </a:p>
        </p:txBody>
      </p:sp>
      <p:sp>
        <p:nvSpPr>
          <p:cNvPr id="4" name="Slide Number Placeholder 3"/>
          <p:cNvSpPr>
            <a:spLocks noGrp="1"/>
          </p:cNvSpPr>
          <p:nvPr>
            <p:ph type="sldNum" sz="quarter" idx="5"/>
          </p:nvPr>
        </p:nvSpPr>
        <p:spPr/>
        <p:txBody>
          <a:bodyPr/>
          <a:lstStyle/>
          <a:p>
            <a:fld id="{2EB94A96-F9F1-463D-AB9D-25D8DE068823}" type="slidenum">
              <a:rPr lang="en-AU" smtClean="0"/>
              <a:t>6</a:t>
            </a:fld>
            <a:endParaRPr lang="en-AU"/>
          </a:p>
        </p:txBody>
      </p:sp>
    </p:spTree>
    <p:extLst>
      <p:ext uri="{BB962C8B-B14F-4D97-AF65-F5344CB8AC3E}">
        <p14:creationId xmlns:p14="http://schemas.microsoft.com/office/powerpoint/2010/main" val="3268551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a:solidFill>
                  <a:schemeClr val="tx1"/>
                </a:solidFill>
                <a:effectLst/>
                <a:latin typeface="+mn-lt"/>
                <a:ea typeface="+mn-ea"/>
                <a:cs typeface="+mn-cs"/>
              </a:rPr>
              <a:t>Navigating Animalia, the book – you’ll want to swipe across pages but you need to click ‘next’ and ‘back’ (top toolbar)</a:t>
            </a:r>
          </a:p>
          <a:p>
            <a:r>
              <a:rPr lang="en-AU" sz="1200" b="0" i="0" kern="1200" dirty="0">
                <a:solidFill>
                  <a:schemeClr val="tx1"/>
                </a:solidFill>
                <a:effectLst/>
                <a:latin typeface="+mn-lt"/>
                <a:ea typeface="+mn-ea"/>
                <a:cs typeface="+mn-cs"/>
              </a:rPr>
              <a:t>On a pc, Toggle to full screen – either F11 or click View (in the browser) – &amp; select option to toggle to full screen</a:t>
            </a:r>
          </a:p>
          <a:p>
            <a:endParaRPr lang="en-AU" dirty="0"/>
          </a:p>
        </p:txBody>
      </p:sp>
      <p:sp>
        <p:nvSpPr>
          <p:cNvPr id="4" name="Slide Number Placeholder 3"/>
          <p:cNvSpPr>
            <a:spLocks noGrp="1"/>
          </p:cNvSpPr>
          <p:nvPr>
            <p:ph type="sldNum" sz="quarter" idx="5"/>
          </p:nvPr>
        </p:nvSpPr>
        <p:spPr/>
        <p:txBody>
          <a:bodyPr/>
          <a:lstStyle/>
          <a:p>
            <a:fld id="{2EB94A96-F9F1-463D-AB9D-25D8DE068823}" type="slidenum">
              <a:rPr lang="en-AU" smtClean="0"/>
              <a:t>7</a:t>
            </a:fld>
            <a:endParaRPr lang="en-AU"/>
          </a:p>
        </p:txBody>
      </p:sp>
    </p:spTree>
    <p:extLst>
      <p:ext uri="{BB962C8B-B14F-4D97-AF65-F5344CB8AC3E}">
        <p14:creationId xmlns:p14="http://schemas.microsoft.com/office/powerpoint/2010/main" val="309853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You need to download each of the activities the first time you wish to use them. They do not download automatically. The activities are greyed out until they are downloaded.</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Click on an activity to download it.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Once an activity has been downloaded, the image is now in colour and the activity can be accessed.</a:t>
            </a:r>
          </a:p>
          <a:p>
            <a:endParaRPr lang="en-AU" dirty="0"/>
          </a:p>
        </p:txBody>
      </p:sp>
      <p:sp>
        <p:nvSpPr>
          <p:cNvPr id="4" name="Slide Number Placeholder 3"/>
          <p:cNvSpPr>
            <a:spLocks noGrp="1"/>
          </p:cNvSpPr>
          <p:nvPr>
            <p:ph type="sldNum" sz="quarter" idx="5"/>
          </p:nvPr>
        </p:nvSpPr>
        <p:spPr/>
        <p:txBody>
          <a:bodyPr/>
          <a:lstStyle/>
          <a:p>
            <a:fld id="{2EB94A96-F9F1-463D-AB9D-25D8DE068823}" type="slidenum">
              <a:rPr lang="en-AU" smtClean="0"/>
              <a:t>8</a:t>
            </a:fld>
            <a:endParaRPr lang="en-AU"/>
          </a:p>
        </p:txBody>
      </p:sp>
    </p:spTree>
    <p:extLst>
      <p:ext uri="{BB962C8B-B14F-4D97-AF65-F5344CB8AC3E}">
        <p14:creationId xmlns:p14="http://schemas.microsoft.com/office/powerpoint/2010/main" val="1277721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Once you click on each activity, read and/or listen to the instructions that appear at the bottom of the screen. You can repeat the instructions by clicking on the small boy at the bottom right hand side of the screen.</a:t>
            </a:r>
          </a:p>
          <a:p>
            <a:r>
              <a:rPr lang="en-AU" sz="1200" kern="1200" dirty="0">
                <a:solidFill>
                  <a:schemeClr val="tx1"/>
                </a:solidFill>
                <a:effectLst/>
                <a:latin typeface="+mn-lt"/>
                <a:ea typeface="+mn-ea"/>
                <a:cs typeface="+mn-cs"/>
              </a:rPr>
              <a:t>Then select the educational level at the top left hand of screen to begin the activity.</a:t>
            </a:r>
          </a:p>
          <a:p>
            <a:r>
              <a:rPr lang="en-AU" sz="1200" kern="1200" dirty="0">
                <a:solidFill>
                  <a:schemeClr val="tx1"/>
                </a:solidFill>
                <a:effectLst/>
                <a:latin typeface="+mn-lt"/>
                <a:ea typeface="+mn-ea"/>
                <a:cs typeface="+mn-cs"/>
              </a:rPr>
              <a:t>They are foundation (blue), one/two (red), three/four (green) and five/six (yellow).</a:t>
            </a:r>
            <a:endParaRPr lang="en-AU" dirty="0"/>
          </a:p>
        </p:txBody>
      </p:sp>
      <p:sp>
        <p:nvSpPr>
          <p:cNvPr id="4" name="Slide Number Placeholder 3"/>
          <p:cNvSpPr>
            <a:spLocks noGrp="1"/>
          </p:cNvSpPr>
          <p:nvPr>
            <p:ph type="sldNum" sz="quarter" idx="5"/>
          </p:nvPr>
        </p:nvSpPr>
        <p:spPr/>
        <p:txBody>
          <a:bodyPr/>
          <a:lstStyle/>
          <a:p>
            <a:fld id="{2EB94A96-F9F1-463D-AB9D-25D8DE068823}" type="slidenum">
              <a:rPr lang="en-AU" smtClean="0"/>
              <a:t>9</a:t>
            </a:fld>
            <a:endParaRPr lang="en-AU"/>
          </a:p>
        </p:txBody>
      </p:sp>
    </p:spTree>
    <p:extLst>
      <p:ext uri="{BB962C8B-B14F-4D97-AF65-F5344CB8AC3E}">
        <p14:creationId xmlns:p14="http://schemas.microsoft.com/office/powerpoint/2010/main" val="2461385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32370-E6A6-4D72-B6A7-56C0C736FB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92918F5F-DE87-4414-8F44-2AC253DB69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1F63C1EE-6495-4A0A-816F-29E92007792C}"/>
              </a:ext>
            </a:extLst>
          </p:cNvPr>
          <p:cNvSpPr>
            <a:spLocks noGrp="1"/>
          </p:cNvSpPr>
          <p:nvPr>
            <p:ph type="dt" sz="half" idx="10"/>
          </p:nvPr>
        </p:nvSpPr>
        <p:spPr/>
        <p:txBody>
          <a:bodyPr/>
          <a:lstStyle/>
          <a:p>
            <a:fld id="{7DDDEFAC-9938-4ED8-AACB-890F9AE6E130}" type="datetimeFigureOut">
              <a:rPr lang="en-AU" smtClean="0"/>
              <a:t>14/10/2019</a:t>
            </a:fld>
            <a:endParaRPr lang="en-AU"/>
          </a:p>
        </p:txBody>
      </p:sp>
      <p:sp>
        <p:nvSpPr>
          <p:cNvPr id="5" name="Footer Placeholder 4">
            <a:extLst>
              <a:ext uri="{FF2B5EF4-FFF2-40B4-BE49-F238E27FC236}">
                <a16:creationId xmlns:a16="http://schemas.microsoft.com/office/drawing/2014/main" id="{046EF50D-912F-48E5-B648-E685F7F902D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08C308D-2DF4-464A-A033-E2E0C766AE71}"/>
              </a:ext>
            </a:extLst>
          </p:cNvPr>
          <p:cNvSpPr>
            <a:spLocks noGrp="1"/>
          </p:cNvSpPr>
          <p:nvPr>
            <p:ph type="sldNum" sz="quarter" idx="12"/>
          </p:nvPr>
        </p:nvSpPr>
        <p:spPr/>
        <p:txBody>
          <a:bodyPr/>
          <a:lstStyle/>
          <a:p>
            <a:fld id="{623F6291-81B2-4FF3-94FF-B3DD25C89274}" type="slidenum">
              <a:rPr lang="en-AU" smtClean="0"/>
              <a:t>‹#›</a:t>
            </a:fld>
            <a:endParaRPr lang="en-AU"/>
          </a:p>
        </p:txBody>
      </p:sp>
    </p:spTree>
    <p:extLst>
      <p:ext uri="{BB962C8B-B14F-4D97-AF65-F5344CB8AC3E}">
        <p14:creationId xmlns:p14="http://schemas.microsoft.com/office/powerpoint/2010/main" val="1359822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8BA8F-0EFD-4F78-AB2A-3FCE5E03424D}"/>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81B23DB-6F62-47BC-A0BC-DCF4EE1A6C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EB29F9F-3E23-41DE-9833-302C7F8CC005}"/>
              </a:ext>
            </a:extLst>
          </p:cNvPr>
          <p:cNvSpPr>
            <a:spLocks noGrp="1"/>
          </p:cNvSpPr>
          <p:nvPr>
            <p:ph type="dt" sz="half" idx="10"/>
          </p:nvPr>
        </p:nvSpPr>
        <p:spPr/>
        <p:txBody>
          <a:bodyPr/>
          <a:lstStyle/>
          <a:p>
            <a:fld id="{7DDDEFAC-9938-4ED8-AACB-890F9AE6E130}" type="datetimeFigureOut">
              <a:rPr lang="en-AU" smtClean="0"/>
              <a:t>14/10/2019</a:t>
            </a:fld>
            <a:endParaRPr lang="en-AU"/>
          </a:p>
        </p:txBody>
      </p:sp>
      <p:sp>
        <p:nvSpPr>
          <p:cNvPr id="5" name="Footer Placeholder 4">
            <a:extLst>
              <a:ext uri="{FF2B5EF4-FFF2-40B4-BE49-F238E27FC236}">
                <a16:creationId xmlns:a16="http://schemas.microsoft.com/office/drawing/2014/main" id="{E2DAE5F0-DF39-4DA6-B080-6BA9F35E607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368DCD8-5774-4039-9CAF-4F99773F8CA8}"/>
              </a:ext>
            </a:extLst>
          </p:cNvPr>
          <p:cNvSpPr>
            <a:spLocks noGrp="1"/>
          </p:cNvSpPr>
          <p:nvPr>
            <p:ph type="sldNum" sz="quarter" idx="12"/>
          </p:nvPr>
        </p:nvSpPr>
        <p:spPr/>
        <p:txBody>
          <a:bodyPr/>
          <a:lstStyle/>
          <a:p>
            <a:fld id="{623F6291-81B2-4FF3-94FF-B3DD25C89274}" type="slidenum">
              <a:rPr lang="en-AU" smtClean="0"/>
              <a:t>‹#›</a:t>
            </a:fld>
            <a:endParaRPr lang="en-AU"/>
          </a:p>
        </p:txBody>
      </p:sp>
    </p:spTree>
    <p:extLst>
      <p:ext uri="{BB962C8B-B14F-4D97-AF65-F5344CB8AC3E}">
        <p14:creationId xmlns:p14="http://schemas.microsoft.com/office/powerpoint/2010/main" val="1935880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96AE97-451B-4F9A-8CFA-410B1C6DB0A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1840DA9-0A88-41D5-BCE7-914597B75C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4DE512E-1C39-4763-9743-9389ECBFB320}"/>
              </a:ext>
            </a:extLst>
          </p:cNvPr>
          <p:cNvSpPr>
            <a:spLocks noGrp="1"/>
          </p:cNvSpPr>
          <p:nvPr>
            <p:ph type="dt" sz="half" idx="10"/>
          </p:nvPr>
        </p:nvSpPr>
        <p:spPr/>
        <p:txBody>
          <a:bodyPr/>
          <a:lstStyle/>
          <a:p>
            <a:fld id="{7DDDEFAC-9938-4ED8-AACB-890F9AE6E130}" type="datetimeFigureOut">
              <a:rPr lang="en-AU" smtClean="0"/>
              <a:t>14/10/2019</a:t>
            </a:fld>
            <a:endParaRPr lang="en-AU"/>
          </a:p>
        </p:txBody>
      </p:sp>
      <p:sp>
        <p:nvSpPr>
          <p:cNvPr id="5" name="Footer Placeholder 4">
            <a:extLst>
              <a:ext uri="{FF2B5EF4-FFF2-40B4-BE49-F238E27FC236}">
                <a16:creationId xmlns:a16="http://schemas.microsoft.com/office/drawing/2014/main" id="{735D05F2-D3D5-4862-A47B-26EE96BCC67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E91519D-2E90-4550-A4EF-48D58E4B5477}"/>
              </a:ext>
            </a:extLst>
          </p:cNvPr>
          <p:cNvSpPr>
            <a:spLocks noGrp="1"/>
          </p:cNvSpPr>
          <p:nvPr>
            <p:ph type="sldNum" sz="quarter" idx="12"/>
          </p:nvPr>
        </p:nvSpPr>
        <p:spPr/>
        <p:txBody>
          <a:bodyPr/>
          <a:lstStyle/>
          <a:p>
            <a:fld id="{623F6291-81B2-4FF3-94FF-B3DD25C89274}" type="slidenum">
              <a:rPr lang="en-AU" smtClean="0"/>
              <a:t>‹#›</a:t>
            </a:fld>
            <a:endParaRPr lang="en-AU"/>
          </a:p>
        </p:txBody>
      </p:sp>
    </p:spTree>
    <p:extLst>
      <p:ext uri="{BB962C8B-B14F-4D97-AF65-F5344CB8AC3E}">
        <p14:creationId xmlns:p14="http://schemas.microsoft.com/office/powerpoint/2010/main" val="3636528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18E3B-F506-4D72-88CB-32FE6E0912B4}"/>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AF58DD0-CF2A-473E-9D55-EC2A4440E2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ECD6B47-1263-4AEC-9501-0E66D1A751B6}"/>
              </a:ext>
            </a:extLst>
          </p:cNvPr>
          <p:cNvSpPr>
            <a:spLocks noGrp="1"/>
          </p:cNvSpPr>
          <p:nvPr>
            <p:ph type="dt" sz="half" idx="10"/>
          </p:nvPr>
        </p:nvSpPr>
        <p:spPr/>
        <p:txBody>
          <a:bodyPr/>
          <a:lstStyle/>
          <a:p>
            <a:fld id="{7DDDEFAC-9938-4ED8-AACB-890F9AE6E130}" type="datetimeFigureOut">
              <a:rPr lang="en-AU" smtClean="0"/>
              <a:t>14/10/2019</a:t>
            </a:fld>
            <a:endParaRPr lang="en-AU"/>
          </a:p>
        </p:txBody>
      </p:sp>
      <p:sp>
        <p:nvSpPr>
          <p:cNvPr id="5" name="Footer Placeholder 4">
            <a:extLst>
              <a:ext uri="{FF2B5EF4-FFF2-40B4-BE49-F238E27FC236}">
                <a16:creationId xmlns:a16="http://schemas.microsoft.com/office/drawing/2014/main" id="{F2400E51-3622-4031-95F6-0524C6D2046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E65BB8A-1DC6-44BB-A9D7-407813A7EEA3}"/>
              </a:ext>
            </a:extLst>
          </p:cNvPr>
          <p:cNvSpPr>
            <a:spLocks noGrp="1"/>
          </p:cNvSpPr>
          <p:nvPr>
            <p:ph type="sldNum" sz="quarter" idx="12"/>
          </p:nvPr>
        </p:nvSpPr>
        <p:spPr/>
        <p:txBody>
          <a:bodyPr/>
          <a:lstStyle/>
          <a:p>
            <a:fld id="{623F6291-81B2-4FF3-94FF-B3DD25C89274}" type="slidenum">
              <a:rPr lang="en-AU" smtClean="0"/>
              <a:t>‹#›</a:t>
            </a:fld>
            <a:endParaRPr lang="en-AU"/>
          </a:p>
        </p:txBody>
      </p:sp>
    </p:spTree>
    <p:extLst>
      <p:ext uri="{BB962C8B-B14F-4D97-AF65-F5344CB8AC3E}">
        <p14:creationId xmlns:p14="http://schemas.microsoft.com/office/powerpoint/2010/main" val="1119266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34E28-C8F1-414D-BABC-A492570393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CD8FBA7F-B737-45F0-80B6-6145A7721A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99F227-7044-4B47-BC1A-609F2CE8117F}"/>
              </a:ext>
            </a:extLst>
          </p:cNvPr>
          <p:cNvSpPr>
            <a:spLocks noGrp="1"/>
          </p:cNvSpPr>
          <p:nvPr>
            <p:ph type="dt" sz="half" idx="10"/>
          </p:nvPr>
        </p:nvSpPr>
        <p:spPr/>
        <p:txBody>
          <a:bodyPr/>
          <a:lstStyle/>
          <a:p>
            <a:fld id="{7DDDEFAC-9938-4ED8-AACB-890F9AE6E130}" type="datetimeFigureOut">
              <a:rPr lang="en-AU" smtClean="0"/>
              <a:t>14/10/2019</a:t>
            </a:fld>
            <a:endParaRPr lang="en-AU"/>
          </a:p>
        </p:txBody>
      </p:sp>
      <p:sp>
        <p:nvSpPr>
          <p:cNvPr id="5" name="Footer Placeholder 4">
            <a:extLst>
              <a:ext uri="{FF2B5EF4-FFF2-40B4-BE49-F238E27FC236}">
                <a16:creationId xmlns:a16="http://schemas.microsoft.com/office/drawing/2014/main" id="{3FDF659F-5E4D-4745-B352-05782BEF244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DE2C44A-417D-4003-A041-975D234537B3}"/>
              </a:ext>
            </a:extLst>
          </p:cNvPr>
          <p:cNvSpPr>
            <a:spLocks noGrp="1"/>
          </p:cNvSpPr>
          <p:nvPr>
            <p:ph type="sldNum" sz="quarter" idx="12"/>
          </p:nvPr>
        </p:nvSpPr>
        <p:spPr/>
        <p:txBody>
          <a:bodyPr/>
          <a:lstStyle/>
          <a:p>
            <a:fld id="{623F6291-81B2-4FF3-94FF-B3DD25C89274}" type="slidenum">
              <a:rPr lang="en-AU" smtClean="0"/>
              <a:t>‹#›</a:t>
            </a:fld>
            <a:endParaRPr lang="en-AU"/>
          </a:p>
        </p:txBody>
      </p:sp>
    </p:spTree>
    <p:extLst>
      <p:ext uri="{BB962C8B-B14F-4D97-AF65-F5344CB8AC3E}">
        <p14:creationId xmlns:p14="http://schemas.microsoft.com/office/powerpoint/2010/main" val="2814478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DAEFC-C140-4B1A-86F9-33ED01BC1AC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8041672-CFEE-415D-8B34-4FD4FB19D3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7955BFDE-E01D-4650-BE7A-AC8D59E326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064E5EC-F916-4316-B6DB-09E061EF272F}"/>
              </a:ext>
            </a:extLst>
          </p:cNvPr>
          <p:cNvSpPr>
            <a:spLocks noGrp="1"/>
          </p:cNvSpPr>
          <p:nvPr>
            <p:ph type="dt" sz="half" idx="10"/>
          </p:nvPr>
        </p:nvSpPr>
        <p:spPr/>
        <p:txBody>
          <a:bodyPr/>
          <a:lstStyle/>
          <a:p>
            <a:fld id="{7DDDEFAC-9938-4ED8-AACB-890F9AE6E130}" type="datetimeFigureOut">
              <a:rPr lang="en-AU" smtClean="0"/>
              <a:t>14/10/2019</a:t>
            </a:fld>
            <a:endParaRPr lang="en-AU"/>
          </a:p>
        </p:txBody>
      </p:sp>
      <p:sp>
        <p:nvSpPr>
          <p:cNvPr id="6" name="Footer Placeholder 5">
            <a:extLst>
              <a:ext uri="{FF2B5EF4-FFF2-40B4-BE49-F238E27FC236}">
                <a16:creationId xmlns:a16="http://schemas.microsoft.com/office/drawing/2014/main" id="{62217729-20ED-40C9-BFEC-67D4038C5FC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EDBFB57-E8B1-4972-A1D1-D9031EB37F53}"/>
              </a:ext>
            </a:extLst>
          </p:cNvPr>
          <p:cNvSpPr>
            <a:spLocks noGrp="1"/>
          </p:cNvSpPr>
          <p:nvPr>
            <p:ph type="sldNum" sz="quarter" idx="12"/>
          </p:nvPr>
        </p:nvSpPr>
        <p:spPr/>
        <p:txBody>
          <a:bodyPr/>
          <a:lstStyle/>
          <a:p>
            <a:fld id="{623F6291-81B2-4FF3-94FF-B3DD25C89274}" type="slidenum">
              <a:rPr lang="en-AU" smtClean="0"/>
              <a:t>‹#›</a:t>
            </a:fld>
            <a:endParaRPr lang="en-AU"/>
          </a:p>
        </p:txBody>
      </p:sp>
    </p:spTree>
    <p:extLst>
      <p:ext uri="{BB962C8B-B14F-4D97-AF65-F5344CB8AC3E}">
        <p14:creationId xmlns:p14="http://schemas.microsoft.com/office/powerpoint/2010/main" val="2415961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94D28-5EBF-4E8C-8EA4-20284F2CA8F3}"/>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53C5308-122B-4391-9F27-91FF0B4215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B086F6A-40C7-4B13-9AA0-D5D3FF3809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0F82FA0-2D01-4720-8DFD-7923ADF0D5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C0267C-46CA-4B4C-8735-EC1930ECC8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A7CB2982-4382-4992-AC07-EFF2B1EB1A5C}"/>
              </a:ext>
            </a:extLst>
          </p:cNvPr>
          <p:cNvSpPr>
            <a:spLocks noGrp="1"/>
          </p:cNvSpPr>
          <p:nvPr>
            <p:ph type="dt" sz="half" idx="10"/>
          </p:nvPr>
        </p:nvSpPr>
        <p:spPr/>
        <p:txBody>
          <a:bodyPr/>
          <a:lstStyle/>
          <a:p>
            <a:fld id="{7DDDEFAC-9938-4ED8-AACB-890F9AE6E130}" type="datetimeFigureOut">
              <a:rPr lang="en-AU" smtClean="0"/>
              <a:t>14/10/2019</a:t>
            </a:fld>
            <a:endParaRPr lang="en-AU"/>
          </a:p>
        </p:txBody>
      </p:sp>
      <p:sp>
        <p:nvSpPr>
          <p:cNvPr id="8" name="Footer Placeholder 7">
            <a:extLst>
              <a:ext uri="{FF2B5EF4-FFF2-40B4-BE49-F238E27FC236}">
                <a16:creationId xmlns:a16="http://schemas.microsoft.com/office/drawing/2014/main" id="{2DCF6240-C8A7-4813-9E94-A33EDE26AA54}"/>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869CE0F6-9D0D-45B5-AB97-A468EF51790B}"/>
              </a:ext>
            </a:extLst>
          </p:cNvPr>
          <p:cNvSpPr>
            <a:spLocks noGrp="1"/>
          </p:cNvSpPr>
          <p:nvPr>
            <p:ph type="sldNum" sz="quarter" idx="12"/>
          </p:nvPr>
        </p:nvSpPr>
        <p:spPr/>
        <p:txBody>
          <a:bodyPr/>
          <a:lstStyle/>
          <a:p>
            <a:fld id="{623F6291-81B2-4FF3-94FF-B3DD25C89274}" type="slidenum">
              <a:rPr lang="en-AU" smtClean="0"/>
              <a:t>‹#›</a:t>
            </a:fld>
            <a:endParaRPr lang="en-AU"/>
          </a:p>
        </p:txBody>
      </p:sp>
    </p:spTree>
    <p:extLst>
      <p:ext uri="{BB962C8B-B14F-4D97-AF65-F5344CB8AC3E}">
        <p14:creationId xmlns:p14="http://schemas.microsoft.com/office/powerpoint/2010/main" val="3939337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9B278-26C2-414F-BB2A-2CF7EB1335FA}"/>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1B7A0A4B-05EA-4916-86FC-87794486DEE8}"/>
              </a:ext>
            </a:extLst>
          </p:cNvPr>
          <p:cNvSpPr>
            <a:spLocks noGrp="1"/>
          </p:cNvSpPr>
          <p:nvPr>
            <p:ph type="dt" sz="half" idx="10"/>
          </p:nvPr>
        </p:nvSpPr>
        <p:spPr/>
        <p:txBody>
          <a:bodyPr/>
          <a:lstStyle/>
          <a:p>
            <a:fld id="{7DDDEFAC-9938-4ED8-AACB-890F9AE6E130}" type="datetimeFigureOut">
              <a:rPr lang="en-AU" smtClean="0"/>
              <a:t>14/10/2019</a:t>
            </a:fld>
            <a:endParaRPr lang="en-AU"/>
          </a:p>
        </p:txBody>
      </p:sp>
      <p:sp>
        <p:nvSpPr>
          <p:cNvPr id="4" name="Footer Placeholder 3">
            <a:extLst>
              <a:ext uri="{FF2B5EF4-FFF2-40B4-BE49-F238E27FC236}">
                <a16:creationId xmlns:a16="http://schemas.microsoft.com/office/drawing/2014/main" id="{F3130F14-F31A-4A92-B95A-083F416D68B2}"/>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8093BBEE-F4EC-4E86-B30E-B22D3E99B15C}"/>
              </a:ext>
            </a:extLst>
          </p:cNvPr>
          <p:cNvSpPr>
            <a:spLocks noGrp="1"/>
          </p:cNvSpPr>
          <p:nvPr>
            <p:ph type="sldNum" sz="quarter" idx="12"/>
          </p:nvPr>
        </p:nvSpPr>
        <p:spPr/>
        <p:txBody>
          <a:bodyPr/>
          <a:lstStyle/>
          <a:p>
            <a:fld id="{623F6291-81B2-4FF3-94FF-B3DD25C89274}" type="slidenum">
              <a:rPr lang="en-AU" smtClean="0"/>
              <a:t>‹#›</a:t>
            </a:fld>
            <a:endParaRPr lang="en-AU"/>
          </a:p>
        </p:txBody>
      </p:sp>
    </p:spTree>
    <p:extLst>
      <p:ext uri="{BB962C8B-B14F-4D97-AF65-F5344CB8AC3E}">
        <p14:creationId xmlns:p14="http://schemas.microsoft.com/office/powerpoint/2010/main" val="4247487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6EB749-0A87-4FBD-92C2-D5CD8ECB83D3}"/>
              </a:ext>
            </a:extLst>
          </p:cNvPr>
          <p:cNvSpPr>
            <a:spLocks noGrp="1"/>
          </p:cNvSpPr>
          <p:nvPr>
            <p:ph type="dt" sz="half" idx="10"/>
          </p:nvPr>
        </p:nvSpPr>
        <p:spPr/>
        <p:txBody>
          <a:bodyPr/>
          <a:lstStyle/>
          <a:p>
            <a:fld id="{7DDDEFAC-9938-4ED8-AACB-890F9AE6E130}" type="datetimeFigureOut">
              <a:rPr lang="en-AU" smtClean="0"/>
              <a:t>14/10/2019</a:t>
            </a:fld>
            <a:endParaRPr lang="en-AU"/>
          </a:p>
        </p:txBody>
      </p:sp>
      <p:sp>
        <p:nvSpPr>
          <p:cNvPr id="3" name="Footer Placeholder 2">
            <a:extLst>
              <a:ext uri="{FF2B5EF4-FFF2-40B4-BE49-F238E27FC236}">
                <a16:creationId xmlns:a16="http://schemas.microsoft.com/office/drawing/2014/main" id="{D9533111-79EB-477D-83B3-A566A8CDA831}"/>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579B7682-E93B-4D2B-9FFB-FA5A0329C670}"/>
              </a:ext>
            </a:extLst>
          </p:cNvPr>
          <p:cNvSpPr>
            <a:spLocks noGrp="1"/>
          </p:cNvSpPr>
          <p:nvPr>
            <p:ph type="sldNum" sz="quarter" idx="12"/>
          </p:nvPr>
        </p:nvSpPr>
        <p:spPr/>
        <p:txBody>
          <a:bodyPr/>
          <a:lstStyle/>
          <a:p>
            <a:fld id="{623F6291-81B2-4FF3-94FF-B3DD25C89274}" type="slidenum">
              <a:rPr lang="en-AU" smtClean="0"/>
              <a:t>‹#›</a:t>
            </a:fld>
            <a:endParaRPr lang="en-AU"/>
          </a:p>
        </p:txBody>
      </p:sp>
    </p:spTree>
    <p:extLst>
      <p:ext uri="{BB962C8B-B14F-4D97-AF65-F5344CB8AC3E}">
        <p14:creationId xmlns:p14="http://schemas.microsoft.com/office/powerpoint/2010/main" val="349600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67B3B-99E8-4756-8BCB-CAC28978B0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8939B0E5-6074-49CA-88B4-487F380DB8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FFF844A0-DA47-4474-9177-70324ADE2A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51D569-0694-4025-BB9C-B58CAC13C838}"/>
              </a:ext>
            </a:extLst>
          </p:cNvPr>
          <p:cNvSpPr>
            <a:spLocks noGrp="1"/>
          </p:cNvSpPr>
          <p:nvPr>
            <p:ph type="dt" sz="half" idx="10"/>
          </p:nvPr>
        </p:nvSpPr>
        <p:spPr/>
        <p:txBody>
          <a:bodyPr/>
          <a:lstStyle/>
          <a:p>
            <a:fld id="{7DDDEFAC-9938-4ED8-AACB-890F9AE6E130}" type="datetimeFigureOut">
              <a:rPr lang="en-AU" smtClean="0"/>
              <a:t>14/10/2019</a:t>
            </a:fld>
            <a:endParaRPr lang="en-AU"/>
          </a:p>
        </p:txBody>
      </p:sp>
      <p:sp>
        <p:nvSpPr>
          <p:cNvPr id="6" name="Footer Placeholder 5">
            <a:extLst>
              <a:ext uri="{FF2B5EF4-FFF2-40B4-BE49-F238E27FC236}">
                <a16:creationId xmlns:a16="http://schemas.microsoft.com/office/drawing/2014/main" id="{A9C59F1C-0B69-46B9-A52D-69252B58666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1395D13-A8DC-4B37-B50F-C0341CBA317A}"/>
              </a:ext>
            </a:extLst>
          </p:cNvPr>
          <p:cNvSpPr>
            <a:spLocks noGrp="1"/>
          </p:cNvSpPr>
          <p:nvPr>
            <p:ph type="sldNum" sz="quarter" idx="12"/>
          </p:nvPr>
        </p:nvSpPr>
        <p:spPr/>
        <p:txBody>
          <a:bodyPr/>
          <a:lstStyle/>
          <a:p>
            <a:fld id="{623F6291-81B2-4FF3-94FF-B3DD25C89274}" type="slidenum">
              <a:rPr lang="en-AU" smtClean="0"/>
              <a:t>‹#›</a:t>
            </a:fld>
            <a:endParaRPr lang="en-AU"/>
          </a:p>
        </p:txBody>
      </p:sp>
    </p:spTree>
    <p:extLst>
      <p:ext uri="{BB962C8B-B14F-4D97-AF65-F5344CB8AC3E}">
        <p14:creationId xmlns:p14="http://schemas.microsoft.com/office/powerpoint/2010/main" val="3484311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51247-566F-4B1A-A8F4-1D8B59DF5F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90A946D8-790B-4975-ACD1-0FE66915DF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BBB2EE1C-95AB-4384-A51B-37BC5F4DC3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4BE4B8-71DA-4424-B2EB-834A1BFFF24F}"/>
              </a:ext>
            </a:extLst>
          </p:cNvPr>
          <p:cNvSpPr>
            <a:spLocks noGrp="1"/>
          </p:cNvSpPr>
          <p:nvPr>
            <p:ph type="dt" sz="half" idx="10"/>
          </p:nvPr>
        </p:nvSpPr>
        <p:spPr/>
        <p:txBody>
          <a:bodyPr/>
          <a:lstStyle/>
          <a:p>
            <a:fld id="{7DDDEFAC-9938-4ED8-AACB-890F9AE6E130}" type="datetimeFigureOut">
              <a:rPr lang="en-AU" smtClean="0"/>
              <a:t>14/10/2019</a:t>
            </a:fld>
            <a:endParaRPr lang="en-AU"/>
          </a:p>
        </p:txBody>
      </p:sp>
      <p:sp>
        <p:nvSpPr>
          <p:cNvPr id="6" name="Footer Placeholder 5">
            <a:extLst>
              <a:ext uri="{FF2B5EF4-FFF2-40B4-BE49-F238E27FC236}">
                <a16:creationId xmlns:a16="http://schemas.microsoft.com/office/drawing/2014/main" id="{A7B2671B-40AA-478F-97E9-A88ECC7BD6C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AA44507-99B3-4067-B4ED-4BD4DA7ABA2F}"/>
              </a:ext>
            </a:extLst>
          </p:cNvPr>
          <p:cNvSpPr>
            <a:spLocks noGrp="1"/>
          </p:cNvSpPr>
          <p:nvPr>
            <p:ph type="sldNum" sz="quarter" idx="12"/>
          </p:nvPr>
        </p:nvSpPr>
        <p:spPr/>
        <p:txBody>
          <a:bodyPr/>
          <a:lstStyle/>
          <a:p>
            <a:fld id="{623F6291-81B2-4FF3-94FF-B3DD25C89274}" type="slidenum">
              <a:rPr lang="en-AU" smtClean="0"/>
              <a:t>‹#›</a:t>
            </a:fld>
            <a:endParaRPr lang="en-AU"/>
          </a:p>
        </p:txBody>
      </p:sp>
    </p:spTree>
    <p:extLst>
      <p:ext uri="{BB962C8B-B14F-4D97-AF65-F5344CB8AC3E}">
        <p14:creationId xmlns:p14="http://schemas.microsoft.com/office/powerpoint/2010/main" val="2387469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36198B-9205-436A-8D16-2126E9764C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377243B-7CB4-4CF0-9A9E-FD046434EE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57FB1E6-0319-4528-AD9F-6C14B52565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DDEFAC-9938-4ED8-AACB-890F9AE6E130}" type="datetimeFigureOut">
              <a:rPr lang="en-AU" smtClean="0"/>
              <a:t>14/10/2019</a:t>
            </a:fld>
            <a:endParaRPr lang="en-AU"/>
          </a:p>
        </p:txBody>
      </p:sp>
      <p:sp>
        <p:nvSpPr>
          <p:cNvPr id="5" name="Footer Placeholder 4">
            <a:extLst>
              <a:ext uri="{FF2B5EF4-FFF2-40B4-BE49-F238E27FC236}">
                <a16:creationId xmlns:a16="http://schemas.microsoft.com/office/drawing/2014/main" id="{BE2BC453-088C-4423-9BB6-393EDEE9A4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E0BB5293-B076-4221-A124-1C30C797BF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3F6291-81B2-4FF3-94FF-B3DD25C89274}" type="slidenum">
              <a:rPr lang="en-AU" smtClean="0"/>
              <a:t>‹#›</a:t>
            </a:fld>
            <a:endParaRPr lang="en-AU"/>
          </a:p>
        </p:txBody>
      </p:sp>
    </p:spTree>
    <p:extLst>
      <p:ext uri="{BB962C8B-B14F-4D97-AF65-F5344CB8AC3E}">
        <p14:creationId xmlns:p14="http://schemas.microsoft.com/office/powerpoint/2010/main" val="22898541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hyperlink" Target="mailto:eresources@slq.qld.gov.au"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12" descr="power point cover p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1" y="-1"/>
            <a:ext cx="12188238" cy="6858001"/>
          </a:xfrm>
          <a:prstGeom prst="rect">
            <a:avLst/>
          </a:prstGeom>
          <a:noFill/>
          <a:extLst>
            <a:ext uri="{909E8E84-426E-40DD-AFC4-6F175D3DCCD1}">
              <a14:hiddenFill xmlns:a14="http://schemas.microsoft.com/office/drawing/2010/main">
                <a:solidFill>
                  <a:srgbClr val="FFFFFF"/>
                </a:solidFill>
              </a14:hiddenFill>
            </a:ext>
          </a:extLst>
        </p:spPr>
      </p:pic>
      <p:sp>
        <p:nvSpPr>
          <p:cNvPr id="2061" name="Text Box 13"/>
          <p:cNvSpPr txBox="1">
            <a:spLocks noChangeAspect="1" noChangeArrowheads="1"/>
          </p:cNvSpPr>
          <p:nvPr/>
        </p:nvSpPr>
        <p:spPr bwMode="auto">
          <a:xfrm>
            <a:off x="5232171" y="2736332"/>
            <a:ext cx="6430730" cy="1661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AU" sz="5400" b="1" dirty="0">
                <a:solidFill>
                  <a:schemeClr val="bg1"/>
                </a:solidFill>
              </a:rPr>
              <a:t>Animalia</a:t>
            </a:r>
          </a:p>
          <a:p>
            <a:endParaRPr lang="en-AU" sz="4798" b="1"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descr="power point page p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1" y="-1"/>
            <a:ext cx="12188238" cy="6858001"/>
          </a:xfrm>
          <a:prstGeom prst="rect">
            <a:avLst/>
          </a:prstGeom>
          <a:noFill/>
          <a:extLst>
            <a:ext uri="{909E8E84-426E-40DD-AFC4-6F175D3DCCD1}">
              <a14:hiddenFill xmlns:a14="http://schemas.microsoft.com/office/drawing/2010/main">
                <a:solidFill>
                  <a:srgbClr val="FFFFFF"/>
                </a:solidFill>
              </a14:hiddenFill>
            </a:ext>
          </a:extLst>
        </p:spPr>
      </p:pic>
      <p:sp>
        <p:nvSpPr>
          <p:cNvPr id="12294" name="Text Box 6"/>
          <p:cNvSpPr txBox="1">
            <a:spLocks noChangeArrowheads="1"/>
          </p:cNvSpPr>
          <p:nvPr/>
        </p:nvSpPr>
        <p:spPr bwMode="auto">
          <a:xfrm>
            <a:off x="721326" y="452827"/>
            <a:ext cx="10941907" cy="830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sz="4798" b="1" dirty="0">
                <a:solidFill>
                  <a:srgbClr val="C0416E"/>
                </a:solidFill>
              </a:rPr>
              <a:t>Screen navigation</a:t>
            </a:r>
          </a:p>
        </p:txBody>
      </p:sp>
      <p:pic>
        <p:nvPicPr>
          <p:cNvPr id="5" name="Picture 4">
            <a:extLst>
              <a:ext uri="{FF2B5EF4-FFF2-40B4-BE49-F238E27FC236}">
                <a16:creationId xmlns:a16="http://schemas.microsoft.com/office/drawing/2014/main" id="{6F1835A5-BBC9-4AAF-BB8F-4D443C79DD34}"/>
              </a:ext>
            </a:extLst>
          </p:cNvPr>
          <p:cNvPicPr/>
          <p:nvPr/>
        </p:nvPicPr>
        <p:blipFill rotWithShape="1">
          <a:blip r:embed="rId4"/>
          <a:srcRect t="6238"/>
          <a:stretch/>
        </p:blipFill>
        <p:spPr bwMode="auto">
          <a:xfrm>
            <a:off x="2544701" y="1222588"/>
            <a:ext cx="7467405" cy="5469768"/>
          </a:xfrm>
          <a:prstGeom prst="rect">
            <a:avLst/>
          </a:prstGeom>
          <a:ln>
            <a:noFill/>
          </a:ln>
          <a:extLst>
            <a:ext uri="{53640926-AAD7-44D8-BBD7-CCE9431645EC}">
              <a14:shadowObscured xmlns:a14="http://schemas.microsoft.com/office/drawing/2010/main"/>
            </a:ext>
          </a:extLst>
        </p:spPr>
      </p:pic>
      <p:sp>
        <p:nvSpPr>
          <p:cNvPr id="2" name="Rectangle: Rounded Corners 1">
            <a:extLst>
              <a:ext uri="{FF2B5EF4-FFF2-40B4-BE49-F238E27FC236}">
                <a16:creationId xmlns:a16="http://schemas.microsoft.com/office/drawing/2014/main" id="{A760FFC1-4C08-4581-B93C-593EF3F4311E}"/>
              </a:ext>
            </a:extLst>
          </p:cNvPr>
          <p:cNvSpPr/>
          <p:nvPr/>
        </p:nvSpPr>
        <p:spPr>
          <a:xfrm>
            <a:off x="7631696" y="741531"/>
            <a:ext cx="1151773" cy="1335926"/>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399"/>
          </a:p>
        </p:txBody>
      </p:sp>
      <p:pic>
        <p:nvPicPr>
          <p:cNvPr id="7" name="Picture 6">
            <a:extLst>
              <a:ext uri="{FF2B5EF4-FFF2-40B4-BE49-F238E27FC236}">
                <a16:creationId xmlns:a16="http://schemas.microsoft.com/office/drawing/2014/main" id="{DD7F0F7A-7E3D-4A81-9A0A-0562F9472909}"/>
              </a:ext>
            </a:extLst>
          </p:cNvPr>
          <p:cNvPicPr/>
          <p:nvPr/>
        </p:nvPicPr>
        <p:blipFill rotWithShape="1">
          <a:blip r:embed="rId4"/>
          <a:srcRect l="82262" t="6238" b="87524"/>
          <a:stretch/>
        </p:blipFill>
        <p:spPr bwMode="auto">
          <a:xfrm>
            <a:off x="8903250" y="194902"/>
            <a:ext cx="2799909" cy="78715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15191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descr="power point page p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1" y="-1"/>
            <a:ext cx="12188238" cy="6858001"/>
          </a:xfrm>
          <a:prstGeom prst="rect">
            <a:avLst/>
          </a:prstGeom>
          <a:noFill/>
          <a:extLst>
            <a:ext uri="{909E8E84-426E-40DD-AFC4-6F175D3DCCD1}">
              <a14:hiddenFill xmlns:a14="http://schemas.microsoft.com/office/drawing/2010/main">
                <a:solidFill>
                  <a:srgbClr val="FFFFFF"/>
                </a:solidFill>
              </a14:hiddenFill>
            </a:ext>
          </a:extLst>
        </p:spPr>
      </p:pic>
      <p:sp>
        <p:nvSpPr>
          <p:cNvPr id="12294" name="Text Box 6"/>
          <p:cNvSpPr txBox="1">
            <a:spLocks noChangeArrowheads="1"/>
          </p:cNvSpPr>
          <p:nvPr/>
        </p:nvSpPr>
        <p:spPr bwMode="auto">
          <a:xfrm>
            <a:off x="721326" y="452827"/>
            <a:ext cx="10941907" cy="830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sz="4798" b="1" dirty="0">
                <a:solidFill>
                  <a:srgbClr val="C0416E"/>
                </a:solidFill>
              </a:rPr>
              <a:t>Animalia</a:t>
            </a:r>
          </a:p>
        </p:txBody>
      </p:sp>
      <p:pic>
        <p:nvPicPr>
          <p:cNvPr id="8" name="Picture 7">
            <a:extLst>
              <a:ext uri="{FF2B5EF4-FFF2-40B4-BE49-F238E27FC236}">
                <a16:creationId xmlns:a16="http://schemas.microsoft.com/office/drawing/2014/main" id="{C522E098-FE03-4155-8DA1-F5EC84030CA7}"/>
              </a:ext>
            </a:extLst>
          </p:cNvPr>
          <p:cNvPicPr/>
          <p:nvPr/>
        </p:nvPicPr>
        <p:blipFill rotWithShape="1">
          <a:blip r:embed="rId4"/>
          <a:srcRect t="5822"/>
          <a:stretch/>
        </p:blipFill>
        <p:spPr bwMode="auto">
          <a:xfrm>
            <a:off x="528768" y="1307697"/>
            <a:ext cx="6219354" cy="4698879"/>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C6668370-D427-4E35-B42E-66C08B16F0D1}"/>
              </a:ext>
            </a:extLst>
          </p:cNvPr>
          <p:cNvPicPr/>
          <p:nvPr/>
        </p:nvPicPr>
        <p:blipFill rotWithShape="1">
          <a:blip r:embed="rId5"/>
          <a:srcRect t="6238" r="27543"/>
          <a:stretch/>
        </p:blipFill>
        <p:spPr bwMode="auto">
          <a:xfrm>
            <a:off x="8127638" y="1307695"/>
            <a:ext cx="3535594" cy="4698879"/>
          </a:xfrm>
          <a:prstGeom prst="rect">
            <a:avLst/>
          </a:prstGeom>
          <a:ln>
            <a:noFill/>
          </a:ln>
          <a:extLst>
            <a:ext uri="{53640926-AAD7-44D8-BBD7-CCE9431645EC}">
              <a14:shadowObscured xmlns:a14="http://schemas.microsoft.com/office/drawing/2010/main"/>
            </a:ext>
          </a:extLst>
        </p:spPr>
      </p:pic>
      <p:sp>
        <p:nvSpPr>
          <p:cNvPr id="3" name="Arrow: Right 2">
            <a:extLst>
              <a:ext uri="{FF2B5EF4-FFF2-40B4-BE49-F238E27FC236}">
                <a16:creationId xmlns:a16="http://schemas.microsoft.com/office/drawing/2014/main" id="{E873892A-E108-47EB-B231-1FE307275371}"/>
              </a:ext>
            </a:extLst>
          </p:cNvPr>
          <p:cNvSpPr/>
          <p:nvPr/>
        </p:nvSpPr>
        <p:spPr>
          <a:xfrm>
            <a:off x="6863849" y="3237038"/>
            <a:ext cx="1055791" cy="8548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399"/>
          </a:p>
        </p:txBody>
      </p:sp>
    </p:spTree>
    <p:extLst>
      <p:ext uri="{BB962C8B-B14F-4D97-AF65-F5344CB8AC3E}">
        <p14:creationId xmlns:p14="http://schemas.microsoft.com/office/powerpoint/2010/main" val="3465093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descr="power point page p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1" y="-1"/>
            <a:ext cx="12188238" cy="6858001"/>
          </a:xfrm>
          <a:prstGeom prst="rect">
            <a:avLst/>
          </a:prstGeom>
          <a:noFill/>
          <a:extLst>
            <a:ext uri="{909E8E84-426E-40DD-AFC4-6F175D3DCCD1}">
              <a14:hiddenFill xmlns:a14="http://schemas.microsoft.com/office/drawing/2010/main">
                <a:solidFill>
                  <a:srgbClr val="FFFFFF"/>
                </a:solidFill>
              </a14:hiddenFill>
            </a:ext>
          </a:extLst>
        </p:spPr>
      </p:pic>
      <p:sp>
        <p:nvSpPr>
          <p:cNvPr id="12294" name="Text Box 6"/>
          <p:cNvSpPr txBox="1">
            <a:spLocks noChangeArrowheads="1"/>
          </p:cNvSpPr>
          <p:nvPr/>
        </p:nvSpPr>
        <p:spPr bwMode="auto">
          <a:xfrm>
            <a:off x="721326" y="452827"/>
            <a:ext cx="10941907" cy="830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sz="4798" b="1" dirty="0">
                <a:solidFill>
                  <a:srgbClr val="C0416E"/>
                </a:solidFill>
              </a:rPr>
              <a:t>Animalia</a:t>
            </a:r>
          </a:p>
        </p:txBody>
      </p:sp>
      <p:sp>
        <p:nvSpPr>
          <p:cNvPr id="3" name="Arrow: Right 2">
            <a:extLst>
              <a:ext uri="{FF2B5EF4-FFF2-40B4-BE49-F238E27FC236}">
                <a16:creationId xmlns:a16="http://schemas.microsoft.com/office/drawing/2014/main" id="{E873892A-E108-47EB-B231-1FE307275371}"/>
              </a:ext>
            </a:extLst>
          </p:cNvPr>
          <p:cNvSpPr/>
          <p:nvPr/>
        </p:nvSpPr>
        <p:spPr>
          <a:xfrm>
            <a:off x="6863849" y="3237038"/>
            <a:ext cx="1055791" cy="8548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399"/>
          </a:p>
        </p:txBody>
      </p:sp>
      <p:pic>
        <p:nvPicPr>
          <p:cNvPr id="7" name="Picture 6">
            <a:extLst>
              <a:ext uri="{FF2B5EF4-FFF2-40B4-BE49-F238E27FC236}">
                <a16:creationId xmlns:a16="http://schemas.microsoft.com/office/drawing/2014/main" id="{3F7C8551-6BB2-4364-AA23-1586321746EE}"/>
              </a:ext>
            </a:extLst>
          </p:cNvPr>
          <p:cNvPicPr/>
          <p:nvPr/>
        </p:nvPicPr>
        <p:blipFill rotWithShape="1">
          <a:blip r:embed="rId4"/>
          <a:srcRect t="5986"/>
          <a:stretch/>
        </p:blipFill>
        <p:spPr>
          <a:xfrm>
            <a:off x="605475" y="1472879"/>
            <a:ext cx="5755188" cy="4895794"/>
          </a:xfrm>
          <a:prstGeom prst="rect">
            <a:avLst/>
          </a:prstGeom>
        </p:spPr>
      </p:pic>
      <p:pic>
        <p:nvPicPr>
          <p:cNvPr id="10" name="Picture 9">
            <a:extLst>
              <a:ext uri="{FF2B5EF4-FFF2-40B4-BE49-F238E27FC236}">
                <a16:creationId xmlns:a16="http://schemas.microsoft.com/office/drawing/2014/main" id="{3CD560B7-1E95-49B6-98A3-D42CBE039A88}"/>
              </a:ext>
            </a:extLst>
          </p:cNvPr>
          <p:cNvPicPr/>
          <p:nvPr/>
        </p:nvPicPr>
        <p:blipFill rotWithShape="1">
          <a:blip r:embed="rId5"/>
          <a:srcRect t="6862" r="25382"/>
          <a:stretch/>
        </p:blipFill>
        <p:spPr bwMode="auto">
          <a:xfrm>
            <a:off x="8249605" y="1509380"/>
            <a:ext cx="3509276" cy="485929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94279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descr="power point page p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1" y="-1"/>
            <a:ext cx="12188238" cy="6858001"/>
          </a:xfrm>
          <a:prstGeom prst="rect">
            <a:avLst/>
          </a:prstGeom>
          <a:noFill/>
          <a:extLst>
            <a:ext uri="{909E8E84-426E-40DD-AFC4-6F175D3DCCD1}">
              <a14:hiddenFill xmlns:a14="http://schemas.microsoft.com/office/drawing/2010/main">
                <a:solidFill>
                  <a:srgbClr val="FFFFFF"/>
                </a:solidFill>
              </a14:hiddenFill>
            </a:ext>
          </a:extLst>
        </p:spPr>
      </p:pic>
      <p:sp>
        <p:nvSpPr>
          <p:cNvPr id="12294" name="Text Box 6"/>
          <p:cNvSpPr txBox="1">
            <a:spLocks noChangeArrowheads="1"/>
          </p:cNvSpPr>
          <p:nvPr/>
        </p:nvSpPr>
        <p:spPr bwMode="auto">
          <a:xfrm>
            <a:off x="721326" y="452827"/>
            <a:ext cx="10941907" cy="830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sz="4798" b="1" dirty="0">
                <a:solidFill>
                  <a:srgbClr val="C0416E"/>
                </a:solidFill>
              </a:rPr>
              <a:t>Animalia</a:t>
            </a:r>
          </a:p>
        </p:txBody>
      </p:sp>
      <p:pic>
        <p:nvPicPr>
          <p:cNvPr id="8" name="Picture 7">
            <a:extLst>
              <a:ext uri="{FF2B5EF4-FFF2-40B4-BE49-F238E27FC236}">
                <a16:creationId xmlns:a16="http://schemas.microsoft.com/office/drawing/2014/main" id="{C62AAAC6-A49B-4FA0-8D7D-6D9B2AF767A7}"/>
              </a:ext>
            </a:extLst>
          </p:cNvPr>
          <p:cNvPicPr/>
          <p:nvPr/>
        </p:nvPicPr>
        <p:blipFill rotWithShape="1">
          <a:blip r:embed="rId4"/>
          <a:srcRect t="6446"/>
          <a:stretch/>
        </p:blipFill>
        <p:spPr bwMode="auto">
          <a:xfrm>
            <a:off x="3600493" y="692784"/>
            <a:ext cx="7639655" cy="5712390"/>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E3027027-C1D5-4554-9E08-4091CB20BAD6}"/>
              </a:ext>
            </a:extLst>
          </p:cNvPr>
          <p:cNvPicPr/>
          <p:nvPr/>
        </p:nvPicPr>
        <p:blipFill rotWithShape="1">
          <a:blip r:embed="rId5"/>
          <a:srcRect t="6861" b="45732"/>
          <a:stretch/>
        </p:blipFill>
        <p:spPr bwMode="auto">
          <a:xfrm>
            <a:off x="255651" y="3736881"/>
            <a:ext cx="7639655" cy="2894707"/>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D38B865B-20AD-41FC-9ABF-1DC54D06A0FF}"/>
              </a:ext>
            </a:extLst>
          </p:cNvPr>
          <p:cNvPicPr/>
          <p:nvPr/>
        </p:nvPicPr>
        <p:blipFill rotWithShape="1">
          <a:blip r:embed="rId6"/>
          <a:srcRect l="25260" t="38051" r="27210"/>
          <a:stretch/>
        </p:blipFill>
        <p:spPr bwMode="auto">
          <a:xfrm>
            <a:off x="9482779" y="3908174"/>
            <a:ext cx="2583388" cy="275512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02356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descr="power point page p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1" y="-1"/>
            <a:ext cx="12188238" cy="6858001"/>
          </a:xfrm>
          <a:prstGeom prst="rect">
            <a:avLst/>
          </a:prstGeom>
          <a:noFill/>
          <a:extLst>
            <a:ext uri="{909E8E84-426E-40DD-AFC4-6F175D3DCCD1}">
              <a14:hiddenFill xmlns:a14="http://schemas.microsoft.com/office/drawing/2010/main">
                <a:solidFill>
                  <a:srgbClr val="FFFFFF"/>
                </a:solidFill>
              </a14:hiddenFill>
            </a:ext>
          </a:extLst>
        </p:spPr>
      </p:pic>
      <p:sp>
        <p:nvSpPr>
          <p:cNvPr id="12294" name="Text Box 6"/>
          <p:cNvSpPr txBox="1">
            <a:spLocks noChangeArrowheads="1"/>
          </p:cNvSpPr>
          <p:nvPr/>
        </p:nvSpPr>
        <p:spPr bwMode="auto">
          <a:xfrm>
            <a:off x="721326" y="452827"/>
            <a:ext cx="10941907" cy="830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sz="4798" b="1" dirty="0">
                <a:solidFill>
                  <a:srgbClr val="C0416E"/>
                </a:solidFill>
              </a:rPr>
              <a:t>Animalia - Help</a:t>
            </a:r>
          </a:p>
        </p:txBody>
      </p:sp>
      <p:pic>
        <p:nvPicPr>
          <p:cNvPr id="5" name="Picture 4">
            <a:extLst>
              <a:ext uri="{FF2B5EF4-FFF2-40B4-BE49-F238E27FC236}">
                <a16:creationId xmlns:a16="http://schemas.microsoft.com/office/drawing/2014/main" id="{3843C8BB-E4F2-4176-A4D7-D6376D71172A}"/>
              </a:ext>
            </a:extLst>
          </p:cNvPr>
          <p:cNvPicPr/>
          <p:nvPr/>
        </p:nvPicPr>
        <p:blipFill rotWithShape="1">
          <a:blip r:embed="rId4"/>
          <a:srcRect l="35868" t="16123" r="36565" b="12575"/>
          <a:stretch/>
        </p:blipFill>
        <p:spPr bwMode="auto">
          <a:xfrm>
            <a:off x="960601" y="1307697"/>
            <a:ext cx="3311759" cy="490475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C9F3540E-422A-4B27-A15D-B4500B41CD53}"/>
              </a:ext>
            </a:extLst>
          </p:cNvPr>
          <p:cNvPicPr/>
          <p:nvPr/>
        </p:nvPicPr>
        <p:blipFill rotWithShape="1">
          <a:blip r:embed="rId5"/>
          <a:srcRect l="34210" t="17058" r="35277" b="6025"/>
          <a:stretch/>
        </p:blipFill>
        <p:spPr bwMode="auto">
          <a:xfrm>
            <a:off x="4991805" y="1307697"/>
            <a:ext cx="2927838" cy="394494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F06343E6-7C0A-4FE2-8408-A92894D8D130}"/>
              </a:ext>
            </a:extLst>
          </p:cNvPr>
          <p:cNvPicPr/>
          <p:nvPr/>
        </p:nvPicPr>
        <p:blipFill rotWithShape="1">
          <a:blip r:embed="rId6"/>
          <a:srcRect l="27538" t="27000" r="63106" b="56126"/>
          <a:stretch/>
        </p:blipFill>
        <p:spPr bwMode="auto">
          <a:xfrm>
            <a:off x="8960322" y="1307697"/>
            <a:ext cx="2742354" cy="2678873"/>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2" name="Rectangle 1">
            <a:extLst>
              <a:ext uri="{FF2B5EF4-FFF2-40B4-BE49-F238E27FC236}">
                <a16:creationId xmlns:a16="http://schemas.microsoft.com/office/drawing/2014/main" id="{6BB933E3-8806-456C-93E0-A3CFEC308EC2}"/>
              </a:ext>
            </a:extLst>
          </p:cNvPr>
          <p:cNvSpPr/>
          <p:nvPr/>
        </p:nvSpPr>
        <p:spPr>
          <a:xfrm>
            <a:off x="4991805" y="5652843"/>
            <a:ext cx="5135399" cy="502573"/>
          </a:xfrm>
          <a:prstGeom prst="rect">
            <a:avLst/>
          </a:prstGeom>
        </p:spPr>
        <p:txBody>
          <a:bodyPr wrap="square">
            <a:spAutoFit/>
          </a:bodyPr>
          <a:lstStyle/>
          <a:p>
            <a:r>
              <a:rPr lang="en-AU" sz="2666" dirty="0">
                <a:hlinkClick r:id="rId7"/>
              </a:rPr>
              <a:t>eresources@slq.qld.gov.au</a:t>
            </a:r>
            <a:endParaRPr lang="en-AU" sz="2666" dirty="0"/>
          </a:p>
        </p:txBody>
      </p:sp>
    </p:spTree>
    <p:extLst>
      <p:ext uri="{BB962C8B-B14F-4D97-AF65-F5344CB8AC3E}">
        <p14:creationId xmlns:p14="http://schemas.microsoft.com/office/powerpoint/2010/main" val="3588515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power point solid p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1" y="-1"/>
            <a:ext cx="12188238" cy="6858001"/>
          </a:xfrm>
          <a:prstGeom prst="rect">
            <a:avLst/>
          </a:prstGeom>
          <a:noFill/>
          <a:extLst>
            <a:ext uri="{909E8E84-426E-40DD-AFC4-6F175D3DCCD1}">
              <a14:hiddenFill xmlns:a14="http://schemas.microsoft.com/office/drawing/2010/main">
                <a:solidFill>
                  <a:srgbClr val="FFFFFF"/>
                </a:solidFill>
              </a14:hiddenFill>
            </a:ext>
          </a:extLst>
        </p:spPr>
      </p:pic>
      <p:sp>
        <p:nvSpPr>
          <p:cNvPr id="13316" name="Text Box 4"/>
          <p:cNvSpPr txBox="1">
            <a:spLocks noChangeArrowheads="1"/>
          </p:cNvSpPr>
          <p:nvPr/>
        </p:nvSpPr>
        <p:spPr bwMode="auto">
          <a:xfrm>
            <a:off x="721325" y="468413"/>
            <a:ext cx="10941907" cy="830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AU" sz="4798" b="1" dirty="0">
              <a:solidFill>
                <a:schemeClr val="bg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descr="power point page p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1" y="-1"/>
            <a:ext cx="12188238" cy="6858001"/>
          </a:xfrm>
          <a:prstGeom prst="rect">
            <a:avLst/>
          </a:prstGeom>
          <a:noFill/>
          <a:extLst>
            <a:ext uri="{909E8E84-426E-40DD-AFC4-6F175D3DCCD1}">
              <a14:hiddenFill xmlns:a14="http://schemas.microsoft.com/office/drawing/2010/main">
                <a:solidFill>
                  <a:srgbClr val="FFFFFF"/>
                </a:solidFill>
              </a14:hiddenFill>
            </a:ext>
          </a:extLst>
        </p:spPr>
      </p:pic>
      <p:sp>
        <p:nvSpPr>
          <p:cNvPr id="12294" name="Text Box 6"/>
          <p:cNvSpPr txBox="1">
            <a:spLocks noChangeArrowheads="1"/>
          </p:cNvSpPr>
          <p:nvPr/>
        </p:nvSpPr>
        <p:spPr bwMode="auto">
          <a:xfrm>
            <a:off x="721326" y="452827"/>
            <a:ext cx="10941907" cy="830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sz="4798" b="1" dirty="0">
                <a:solidFill>
                  <a:srgbClr val="C0416E"/>
                </a:solidFill>
              </a:rPr>
              <a:t>Animalia</a:t>
            </a:r>
          </a:p>
        </p:txBody>
      </p:sp>
      <p:pic>
        <p:nvPicPr>
          <p:cNvPr id="5" name="Picture 4">
            <a:extLst>
              <a:ext uri="{FF2B5EF4-FFF2-40B4-BE49-F238E27FC236}">
                <a16:creationId xmlns:a16="http://schemas.microsoft.com/office/drawing/2014/main" id="{57EE751A-BBDE-48F3-A0EA-46A49ADEADCB}"/>
              </a:ext>
            </a:extLst>
          </p:cNvPr>
          <p:cNvPicPr/>
          <p:nvPr/>
        </p:nvPicPr>
        <p:blipFill rotWithShape="1">
          <a:blip r:embed="rId4"/>
          <a:srcRect t="9818" r="36018" b="21597"/>
          <a:stretch/>
        </p:blipFill>
        <p:spPr bwMode="auto">
          <a:xfrm>
            <a:off x="721326" y="1530935"/>
            <a:ext cx="9501859" cy="53270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74100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descr="power point page p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1" y="-1"/>
            <a:ext cx="12188238" cy="6858001"/>
          </a:xfrm>
          <a:prstGeom prst="rect">
            <a:avLst/>
          </a:prstGeom>
          <a:noFill/>
          <a:extLst>
            <a:ext uri="{909E8E84-426E-40DD-AFC4-6F175D3DCCD1}">
              <a14:hiddenFill xmlns:a14="http://schemas.microsoft.com/office/drawing/2010/main">
                <a:solidFill>
                  <a:srgbClr val="FFFFFF"/>
                </a:solidFill>
              </a14:hiddenFill>
            </a:ext>
          </a:extLst>
        </p:spPr>
      </p:pic>
      <p:sp>
        <p:nvSpPr>
          <p:cNvPr id="12294" name="Text Box 6"/>
          <p:cNvSpPr txBox="1">
            <a:spLocks noChangeArrowheads="1"/>
          </p:cNvSpPr>
          <p:nvPr/>
        </p:nvSpPr>
        <p:spPr bwMode="auto">
          <a:xfrm>
            <a:off x="721326" y="452827"/>
            <a:ext cx="10941907" cy="8306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sz="4798" b="1" dirty="0">
                <a:solidFill>
                  <a:srgbClr val="C0416E"/>
                </a:solidFill>
              </a:rPr>
              <a:t>Animalia                                               slq123</a:t>
            </a:r>
          </a:p>
        </p:txBody>
      </p:sp>
      <p:pic>
        <p:nvPicPr>
          <p:cNvPr id="6" name="Picture 5">
            <a:extLst>
              <a:ext uri="{FF2B5EF4-FFF2-40B4-BE49-F238E27FC236}">
                <a16:creationId xmlns:a16="http://schemas.microsoft.com/office/drawing/2014/main" id="{071FED8C-1078-421A-A043-0083B4B51094}"/>
              </a:ext>
            </a:extLst>
          </p:cNvPr>
          <p:cNvPicPr/>
          <p:nvPr/>
        </p:nvPicPr>
        <p:blipFill>
          <a:blip r:embed="rId4"/>
          <a:stretch>
            <a:fillRect/>
          </a:stretch>
        </p:blipFill>
        <p:spPr>
          <a:xfrm>
            <a:off x="2352739" y="1221435"/>
            <a:ext cx="7774466" cy="5470921"/>
          </a:xfrm>
          <a:prstGeom prst="rect">
            <a:avLst/>
          </a:prstGeom>
        </p:spPr>
      </p:pic>
      <p:cxnSp>
        <p:nvCxnSpPr>
          <p:cNvPr id="7" name="Straight Arrow Connector 6">
            <a:extLst>
              <a:ext uri="{FF2B5EF4-FFF2-40B4-BE49-F238E27FC236}">
                <a16:creationId xmlns:a16="http://schemas.microsoft.com/office/drawing/2014/main" id="{43A30FF7-BC52-4407-82D2-2F39E84FD57B}"/>
              </a:ext>
            </a:extLst>
          </p:cNvPr>
          <p:cNvCxnSpPr>
            <a:cxnSpLocks/>
          </p:cNvCxnSpPr>
          <p:nvPr/>
        </p:nvCxnSpPr>
        <p:spPr>
          <a:xfrm flipH="1">
            <a:off x="7439735" y="1509380"/>
            <a:ext cx="3071393" cy="317709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8" name="Rectangle: Rounded Corners 7">
            <a:extLst>
              <a:ext uri="{FF2B5EF4-FFF2-40B4-BE49-F238E27FC236}">
                <a16:creationId xmlns:a16="http://schemas.microsoft.com/office/drawing/2014/main" id="{3442744C-927B-469E-96D2-23AFB05FB1B2}"/>
              </a:ext>
            </a:extLst>
          </p:cNvPr>
          <p:cNvSpPr/>
          <p:nvPr/>
        </p:nvSpPr>
        <p:spPr>
          <a:xfrm>
            <a:off x="9167394" y="549569"/>
            <a:ext cx="2591223" cy="95981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399"/>
          </a:p>
        </p:txBody>
      </p:sp>
    </p:spTree>
    <p:extLst>
      <p:ext uri="{BB962C8B-B14F-4D97-AF65-F5344CB8AC3E}">
        <p14:creationId xmlns:p14="http://schemas.microsoft.com/office/powerpoint/2010/main" val="2052769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descr="power point page p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1" y="-1"/>
            <a:ext cx="12188238" cy="6858001"/>
          </a:xfrm>
          <a:prstGeom prst="rect">
            <a:avLst/>
          </a:prstGeom>
          <a:noFill/>
          <a:extLst>
            <a:ext uri="{909E8E84-426E-40DD-AFC4-6F175D3DCCD1}">
              <a14:hiddenFill xmlns:a14="http://schemas.microsoft.com/office/drawing/2010/main">
                <a:solidFill>
                  <a:srgbClr val="FFFFFF"/>
                </a:solidFill>
              </a14:hiddenFill>
            </a:ext>
          </a:extLst>
        </p:spPr>
      </p:pic>
      <p:sp>
        <p:nvSpPr>
          <p:cNvPr id="12294" name="Text Box 6"/>
          <p:cNvSpPr txBox="1">
            <a:spLocks noChangeArrowheads="1"/>
          </p:cNvSpPr>
          <p:nvPr/>
        </p:nvSpPr>
        <p:spPr bwMode="auto">
          <a:xfrm>
            <a:off x="721326" y="452827"/>
            <a:ext cx="10941907" cy="830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sz="4798" b="1" dirty="0">
                <a:solidFill>
                  <a:srgbClr val="C0416E"/>
                </a:solidFill>
              </a:rPr>
              <a:t>Animalia</a:t>
            </a:r>
          </a:p>
        </p:txBody>
      </p:sp>
      <p:pic>
        <p:nvPicPr>
          <p:cNvPr id="5" name="Picture 4">
            <a:extLst>
              <a:ext uri="{FF2B5EF4-FFF2-40B4-BE49-F238E27FC236}">
                <a16:creationId xmlns:a16="http://schemas.microsoft.com/office/drawing/2014/main" id="{5824841E-63D0-4970-8057-0F8B71E85E2D}"/>
              </a:ext>
            </a:extLst>
          </p:cNvPr>
          <p:cNvPicPr/>
          <p:nvPr/>
        </p:nvPicPr>
        <p:blipFill rotWithShape="1">
          <a:blip r:embed="rId4"/>
          <a:srcRect l="2825" t="12891" r="2448" b="2897"/>
          <a:stretch/>
        </p:blipFill>
        <p:spPr bwMode="auto">
          <a:xfrm>
            <a:off x="1776853" y="1282636"/>
            <a:ext cx="7486521" cy="5313739"/>
          </a:xfrm>
          <a:prstGeom prst="rect">
            <a:avLst/>
          </a:prstGeom>
          <a:ln>
            <a:noFill/>
          </a:ln>
          <a:extLst>
            <a:ext uri="{53640926-AAD7-44D8-BBD7-CCE9431645EC}">
              <a14:shadowObscured xmlns:a14="http://schemas.microsoft.com/office/drawing/2010/main"/>
            </a:ext>
          </a:extLst>
        </p:spPr>
      </p:pic>
      <p:sp>
        <p:nvSpPr>
          <p:cNvPr id="2" name="Arrow: Right 1">
            <a:extLst>
              <a:ext uri="{FF2B5EF4-FFF2-40B4-BE49-F238E27FC236}">
                <a16:creationId xmlns:a16="http://schemas.microsoft.com/office/drawing/2014/main" id="{3F65FB8F-71FE-457C-AB38-0C28C35F7723}"/>
              </a:ext>
            </a:extLst>
          </p:cNvPr>
          <p:cNvSpPr/>
          <p:nvPr/>
        </p:nvSpPr>
        <p:spPr>
          <a:xfrm>
            <a:off x="1104986" y="1893303"/>
            <a:ext cx="1439716" cy="4799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399"/>
          </a:p>
        </p:txBody>
      </p:sp>
      <p:sp>
        <p:nvSpPr>
          <p:cNvPr id="3" name="Arrow: Down 2">
            <a:extLst>
              <a:ext uri="{FF2B5EF4-FFF2-40B4-BE49-F238E27FC236}">
                <a16:creationId xmlns:a16="http://schemas.microsoft.com/office/drawing/2014/main" id="{40FB9D74-503D-4A73-BA56-884D2B13C2B0}"/>
              </a:ext>
            </a:extLst>
          </p:cNvPr>
          <p:cNvSpPr/>
          <p:nvPr/>
        </p:nvSpPr>
        <p:spPr>
          <a:xfrm rot="5400000">
            <a:off x="9010427" y="1338032"/>
            <a:ext cx="383924" cy="12574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399"/>
          </a:p>
        </p:txBody>
      </p:sp>
    </p:spTree>
    <p:extLst>
      <p:ext uri="{BB962C8B-B14F-4D97-AF65-F5344CB8AC3E}">
        <p14:creationId xmlns:p14="http://schemas.microsoft.com/office/powerpoint/2010/main" val="1428267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descr="power point page p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1" y="-1"/>
            <a:ext cx="12188238" cy="6858001"/>
          </a:xfrm>
          <a:prstGeom prst="rect">
            <a:avLst/>
          </a:prstGeom>
          <a:noFill/>
          <a:extLst>
            <a:ext uri="{909E8E84-426E-40DD-AFC4-6F175D3DCCD1}">
              <a14:hiddenFill xmlns:a14="http://schemas.microsoft.com/office/drawing/2010/main">
                <a:solidFill>
                  <a:srgbClr val="FFFFFF"/>
                </a:solidFill>
              </a14:hiddenFill>
            </a:ext>
          </a:extLst>
        </p:spPr>
      </p:pic>
      <p:sp>
        <p:nvSpPr>
          <p:cNvPr id="12294" name="Text Box 6"/>
          <p:cNvSpPr txBox="1">
            <a:spLocks noChangeArrowheads="1"/>
          </p:cNvSpPr>
          <p:nvPr/>
        </p:nvSpPr>
        <p:spPr bwMode="auto">
          <a:xfrm>
            <a:off x="721326" y="452827"/>
            <a:ext cx="10941907" cy="830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sz="4798" b="1" dirty="0">
                <a:solidFill>
                  <a:srgbClr val="C0416E"/>
                </a:solidFill>
              </a:rPr>
              <a:t>Animalia</a:t>
            </a:r>
          </a:p>
        </p:txBody>
      </p:sp>
      <p:pic>
        <p:nvPicPr>
          <p:cNvPr id="6" name="Picture 5">
            <a:extLst>
              <a:ext uri="{FF2B5EF4-FFF2-40B4-BE49-F238E27FC236}">
                <a16:creationId xmlns:a16="http://schemas.microsoft.com/office/drawing/2014/main" id="{4559DA4D-6E6A-4E17-A8F2-383061146CBF}"/>
              </a:ext>
            </a:extLst>
          </p:cNvPr>
          <p:cNvPicPr/>
          <p:nvPr/>
        </p:nvPicPr>
        <p:blipFill rotWithShape="1">
          <a:blip r:embed="rId4"/>
          <a:srcRect l="3989" t="11228" r="2116" b="32215"/>
          <a:stretch/>
        </p:blipFill>
        <p:spPr bwMode="auto">
          <a:xfrm>
            <a:off x="1296949" y="1702333"/>
            <a:ext cx="8385694" cy="4222174"/>
          </a:xfrm>
          <a:prstGeom prst="rect">
            <a:avLst/>
          </a:prstGeom>
          <a:ln>
            <a:noFill/>
          </a:ln>
          <a:extLst>
            <a:ext uri="{53640926-AAD7-44D8-BBD7-CCE9431645EC}">
              <a14:shadowObscured xmlns:a14="http://schemas.microsoft.com/office/drawing/2010/main"/>
            </a:ext>
          </a:extLst>
        </p:spPr>
      </p:pic>
      <p:sp>
        <p:nvSpPr>
          <p:cNvPr id="2" name="Arrow: Right 1">
            <a:extLst>
              <a:ext uri="{FF2B5EF4-FFF2-40B4-BE49-F238E27FC236}">
                <a16:creationId xmlns:a16="http://schemas.microsoft.com/office/drawing/2014/main" id="{CC87B31F-180A-4962-ADE2-5CA48ABF39E4}"/>
              </a:ext>
            </a:extLst>
          </p:cNvPr>
          <p:cNvSpPr/>
          <p:nvPr/>
        </p:nvSpPr>
        <p:spPr>
          <a:xfrm rot="2265746">
            <a:off x="3288141" y="3308406"/>
            <a:ext cx="1158797" cy="3166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399"/>
          </a:p>
        </p:txBody>
      </p:sp>
      <p:pic>
        <p:nvPicPr>
          <p:cNvPr id="7" name="Picture 6">
            <a:extLst>
              <a:ext uri="{FF2B5EF4-FFF2-40B4-BE49-F238E27FC236}">
                <a16:creationId xmlns:a16="http://schemas.microsoft.com/office/drawing/2014/main" id="{218D0A17-8763-4026-976A-586F6ABC8E86}"/>
              </a:ext>
            </a:extLst>
          </p:cNvPr>
          <p:cNvPicPr/>
          <p:nvPr/>
        </p:nvPicPr>
        <p:blipFill rotWithShape="1">
          <a:blip r:embed="rId5"/>
          <a:srcRect l="13128" t="15803" r="69089" b="65067"/>
          <a:stretch/>
        </p:blipFill>
        <p:spPr bwMode="auto">
          <a:xfrm>
            <a:off x="9888955" y="592483"/>
            <a:ext cx="2061889" cy="1780725"/>
          </a:xfrm>
          <a:prstGeom prst="rect">
            <a:avLst/>
          </a:prstGeom>
          <a:ln>
            <a:noFill/>
          </a:ln>
          <a:extLst>
            <a:ext uri="{53640926-AAD7-44D8-BBD7-CCE9431645EC}">
              <a14:shadowObscured xmlns:a14="http://schemas.microsoft.com/office/drawing/2010/main"/>
            </a:ext>
          </a:extLst>
        </p:spPr>
      </p:pic>
      <p:sp>
        <p:nvSpPr>
          <p:cNvPr id="3" name="Arrow: Right 2">
            <a:extLst>
              <a:ext uri="{FF2B5EF4-FFF2-40B4-BE49-F238E27FC236}">
                <a16:creationId xmlns:a16="http://schemas.microsoft.com/office/drawing/2014/main" id="{A6BBCE87-4A8F-4E3C-AD30-170DF30B405B}"/>
              </a:ext>
            </a:extLst>
          </p:cNvPr>
          <p:cNvSpPr/>
          <p:nvPr/>
        </p:nvSpPr>
        <p:spPr>
          <a:xfrm rot="19675038">
            <a:off x="6292209" y="3078363"/>
            <a:ext cx="4269761" cy="373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399"/>
          </a:p>
        </p:txBody>
      </p:sp>
    </p:spTree>
    <p:extLst>
      <p:ext uri="{BB962C8B-B14F-4D97-AF65-F5344CB8AC3E}">
        <p14:creationId xmlns:p14="http://schemas.microsoft.com/office/powerpoint/2010/main" val="171404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descr="power point page p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1" y="-1"/>
            <a:ext cx="12188238" cy="6858001"/>
          </a:xfrm>
          <a:prstGeom prst="rect">
            <a:avLst/>
          </a:prstGeom>
          <a:noFill/>
          <a:extLst>
            <a:ext uri="{909E8E84-426E-40DD-AFC4-6F175D3DCCD1}">
              <a14:hiddenFill xmlns:a14="http://schemas.microsoft.com/office/drawing/2010/main">
                <a:solidFill>
                  <a:srgbClr val="FFFFFF"/>
                </a:solidFill>
              </a14:hiddenFill>
            </a:ext>
          </a:extLst>
        </p:spPr>
      </p:pic>
      <p:sp>
        <p:nvSpPr>
          <p:cNvPr id="12294" name="Text Box 6"/>
          <p:cNvSpPr txBox="1">
            <a:spLocks noChangeArrowheads="1"/>
          </p:cNvSpPr>
          <p:nvPr/>
        </p:nvSpPr>
        <p:spPr bwMode="auto">
          <a:xfrm>
            <a:off x="721326" y="452827"/>
            <a:ext cx="10941907" cy="830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sz="4798" b="1" dirty="0">
                <a:solidFill>
                  <a:srgbClr val="C0416E"/>
                </a:solidFill>
              </a:rPr>
              <a:t>Animalia</a:t>
            </a:r>
          </a:p>
        </p:txBody>
      </p:sp>
      <p:pic>
        <p:nvPicPr>
          <p:cNvPr id="8" name="Picture 7">
            <a:extLst>
              <a:ext uri="{FF2B5EF4-FFF2-40B4-BE49-F238E27FC236}">
                <a16:creationId xmlns:a16="http://schemas.microsoft.com/office/drawing/2014/main" id="{E437989F-DA95-4513-BA1F-9DF77EF6F33E}"/>
              </a:ext>
            </a:extLst>
          </p:cNvPr>
          <p:cNvPicPr/>
          <p:nvPr/>
        </p:nvPicPr>
        <p:blipFill rotWithShape="1">
          <a:blip r:embed="rId4"/>
          <a:srcRect l="23981" t="20753" r="1783" b="10799"/>
          <a:stretch/>
        </p:blipFill>
        <p:spPr bwMode="auto">
          <a:xfrm>
            <a:off x="2832645" y="1307697"/>
            <a:ext cx="7198578" cy="528867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31674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descr="power point page p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1" y="-1"/>
            <a:ext cx="12188238" cy="6858001"/>
          </a:xfrm>
          <a:prstGeom prst="rect">
            <a:avLst/>
          </a:prstGeom>
          <a:noFill/>
          <a:extLst>
            <a:ext uri="{909E8E84-426E-40DD-AFC4-6F175D3DCCD1}">
              <a14:hiddenFill xmlns:a14="http://schemas.microsoft.com/office/drawing/2010/main">
                <a:solidFill>
                  <a:srgbClr val="FFFFFF"/>
                </a:solidFill>
              </a14:hiddenFill>
            </a:ext>
          </a:extLst>
        </p:spPr>
      </p:pic>
      <p:sp>
        <p:nvSpPr>
          <p:cNvPr id="12294" name="Text Box 6"/>
          <p:cNvSpPr txBox="1">
            <a:spLocks noChangeArrowheads="1"/>
          </p:cNvSpPr>
          <p:nvPr/>
        </p:nvSpPr>
        <p:spPr bwMode="auto">
          <a:xfrm>
            <a:off x="721326" y="452827"/>
            <a:ext cx="10941907" cy="830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sz="4798" b="1" dirty="0">
                <a:solidFill>
                  <a:srgbClr val="C0416E"/>
                </a:solidFill>
              </a:rPr>
              <a:t>Animalia</a:t>
            </a:r>
          </a:p>
        </p:txBody>
      </p:sp>
      <p:pic>
        <p:nvPicPr>
          <p:cNvPr id="7" name="Picture 6">
            <a:extLst>
              <a:ext uri="{FF2B5EF4-FFF2-40B4-BE49-F238E27FC236}">
                <a16:creationId xmlns:a16="http://schemas.microsoft.com/office/drawing/2014/main" id="{AD1E5458-B319-4BB5-B2EF-EA3512CF9268}"/>
              </a:ext>
            </a:extLst>
          </p:cNvPr>
          <p:cNvPicPr/>
          <p:nvPr/>
        </p:nvPicPr>
        <p:blipFill rotWithShape="1">
          <a:blip r:embed="rId4"/>
          <a:srcRect b="12330"/>
          <a:stretch/>
        </p:blipFill>
        <p:spPr bwMode="auto">
          <a:xfrm>
            <a:off x="2276173" y="1221436"/>
            <a:ext cx="8426918" cy="5470919"/>
          </a:xfrm>
          <a:prstGeom prst="rect">
            <a:avLst/>
          </a:prstGeom>
          <a:ln>
            <a:noFill/>
          </a:ln>
          <a:extLst>
            <a:ext uri="{53640926-AAD7-44D8-BBD7-CCE9431645EC}">
              <a14:shadowObscured xmlns:a14="http://schemas.microsoft.com/office/drawing/2010/main"/>
            </a:ext>
          </a:extLst>
        </p:spPr>
      </p:pic>
      <p:sp>
        <p:nvSpPr>
          <p:cNvPr id="3" name="Rectangle: Rounded Corners 2">
            <a:extLst>
              <a:ext uri="{FF2B5EF4-FFF2-40B4-BE49-F238E27FC236}">
                <a16:creationId xmlns:a16="http://schemas.microsoft.com/office/drawing/2014/main" id="{17D36553-56AA-4BD9-8930-A95226AD0DD3}"/>
              </a:ext>
            </a:extLst>
          </p:cNvPr>
          <p:cNvSpPr/>
          <p:nvPr/>
        </p:nvSpPr>
        <p:spPr>
          <a:xfrm>
            <a:off x="7535715" y="1029474"/>
            <a:ext cx="1535697" cy="134373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399"/>
          </a:p>
        </p:txBody>
      </p:sp>
      <p:sp>
        <p:nvSpPr>
          <p:cNvPr id="10" name="Arrow: Right 9">
            <a:extLst>
              <a:ext uri="{FF2B5EF4-FFF2-40B4-BE49-F238E27FC236}">
                <a16:creationId xmlns:a16="http://schemas.microsoft.com/office/drawing/2014/main" id="{7A5F07A3-B0E2-4FF8-AFB0-B3B091783109}"/>
              </a:ext>
            </a:extLst>
          </p:cNvPr>
          <p:cNvSpPr/>
          <p:nvPr/>
        </p:nvSpPr>
        <p:spPr>
          <a:xfrm>
            <a:off x="1488910" y="1307697"/>
            <a:ext cx="671867" cy="3936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399"/>
          </a:p>
        </p:txBody>
      </p:sp>
    </p:spTree>
    <p:extLst>
      <p:ext uri="{BB962C8B-B14F-4D97-AF65-F5344CB8AC3E}">
        <p14:creationId xmlns:p14="http://schemas.microsoft.com/office/powerpoint/2010/main" val="553559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descr="power point page p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1" y="-1"/>
            <a:ext cx="12188238" cy="6858001"/>
          </a:xfrm>
          <a:prstGeom prst="rect">
            <a:avLst/>
          </a:prstGeom>
          <a:noFill/>
          <a:extLst>
            <a:ext uri="{909E8E84-426E-40DD-AFC4-6F175D3DCCD1}">
              <a14:hiddenFill xmlns:a14="http://schemas.microsoft.com/office/drawing/2010/main">
                <a:solidFill>
                  <a:srgbClr val="FFFFFF"/>
                </a:solidFill>
              </a14:hiddenFill>
            </a:ext>
          </a:extLst>
        </p:spPr>
      </p:pic>
      <p:sp>
        <p:nvSpPr>
          <p:cNvPr id="12294" name="Text Box 6"/>
          <p:cNvSpPr txBox="1">
            <a:spLocks noChangeArrowheads="1"/>
          </p:cNvSpPr>
          <p:nvPr/>
        </p:nvSpPr>
        <p:spPr bwMode="auto">
          <a:xfrm>
            <a:off x="721326" y="452827"/>
            <a:ext cx="10941907" cy="830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sz="4798" b="1" dirty="0">
                <a:solidFill>
                  <a:srgbClr val="C0416E"/>
                </a:solidFill>
              </a:rPr>
              <a:t>Animalia</a:t>
            </a:r>
          </a:p>
        </p:txBody>
      </p:sp>
      <p:pic>
        <p:nvPicPr>
          <p:cNvPr id="6" name="Picture 5">
            <a:extLst>
              <a:ext uri="{FF2B5EF4-FFF2-40B4-BE49-F238E27FC236}">
                <a16:creationId xmlns:a16="http://schemas.microsoft.com/office/drawing/2014/main" id="{F05E3FAE-D2F4-4D44-99E4-964ED9A61D8F}"/>
              </a:ext>
            </a:extLst>
          </p:cNvPr>
          <p:cNvPicPr/>
          <p:nvPr/>
        </p:nvPicPr>
        <p:blipFill rotWithShape="1">
          <a:blip r:embed="rId4"/>
          <a:srcRect l="30413" t="37635" r="30700" b="32215"/>
          <a:stretch/>
        </p:blipFill>
        <p:spPr bwMode="auto">
          <a:xfrm>
            <a:off x="735940" y="1321451"/>
            <a:ext cx="2970883" cy="1840932"/>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8EB4C06F-4905-4A2C-8673-3A82B4667315}"/>
              </a:ext>
            </a:extLst>
          </p:cNvPr>
          <p:cNvPicPr/>
          <p:nvPr/>
        </p:nvPicPr>
        <p:blipFill rotWithShape="1">
          <a:blip r:embed="rId5"/>
          <a:srcRect l="40051" t="39090" r="41336" b="31799"/>
          <a:stretch/>
        </p:blipFill>
        <p:spPr bwMode="auto">
          <a:xfrm>
            <a:off x="1200967" y="3812925"/>
            <a:ext cx="2015602" cy="2874573"/>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38FE5DF0-34FA-4B16-A161-4804A332FC9F}"/>
              </a:ext>
            </a:extLst>
          </p:cNvPr>
          <p:cNvPicPr/>
          <p:nvPr/>
        </p:nvPicPr>
        <p:blipFill rotWithShape="1">
          <a:blip r:embed="rId6"/>
          <a:srcRect l="23932" t="38883" r="8597" b="32423"/>
          <a:stretch/>
        </p:blipFill>
        <p:spPr bwMode="auto">
          <a:xfrm>
            <a:off x="4752265" y="1563073"/>
            <a:ext cx="7102597" cy="3007913"/>
          </a:xfrm>
          <a:prstGeom prst="rect">
            <a:avLst/>
          </a:prstGeom>
          <a:ln>
            <a:noFill/>
          </a:ln>
          <a:extLst>
            <a:ext uri="{53640926-AAD7-44D8-BBD7-CCE9431645EC}">
              <a14:shadowObscured xmlns:a14="http://schemas.microsoft.com/office/drawing/2010/main"/>
            </a:ext>
          </a:extLst>
        </p:spPr>
      </p:pic>
      <p:sp>
        <p:nvSpPr>
          <p:cNvPr id="2" name="Arrow: Down 1">
            <a:extLst>
              <a:ext uri="{FF2B5EF4-FFF2-40B4-BE49-F238E27FC236}">
                <a16:creationId xmlns:a16="http://schemas.microsoft.com/office/drawing/2014/main" id="{9B10AFCF-E546-40FA-9952-6558452596FA}"/>
              </a:ext>
            </a:extLst>
          </p:cNvPr>
          <p:cNvSpPr/>
          <p:nvPr/>
        </p:nvSpPr>
        <p:spPr>
          <a:xfrm>
            <a:off x="1872834" y="3176137"/>
            <a:ext cx="645977" cy="6367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399"/>
          </a:p>
        </p:txBody>
      </p:sp>
      <p:sp>
        <p:nvSpPr>
          <p:cNvPr id="3" name="Arrow: Right 2">
            <a:extLst>
              <a:ext uri="{FF2B5EF4-FFF2-40B4-BE49-F238E27FC236}">
                <a16:creationId xmlns:a16="http://schemas.microsoft.com/office/drawing/2014/main" id="{9FB7A987-C237-441A-8F24-79371A49420D}"/>
              </a:ext>
            </a:extLst>
          </p:cNvPr>
          <p:cNvSpPr/>
          <p:nvPr/>
        </p:nvSpPr>
        <p:spPr>
          <a:xfrm>
            <a:off x="3347592" y="4004886"/>
            <a:ext cx="1212712" cy="6718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399"/>
          </a:p>
        </p:txBody>
      </p:sp>
    </p:spTree>
    <p:extLst>
      <p:ext uri="{BB962C8B-B14F-4D97-AF65-F5344CB8AC3E}">
        <p14:creationId xmlns:p14="http://schemas.microsoft.com/office/powerpoint/2010/main" val="1643153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descr="power point page p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1" y="-1"/>
            <a:ext cx="12188238" cy="6858001"/>
          </a:xfrm>
          <a:prstGeom prst="rect">
            <a:avLst/>
          </a:prstGeom>
          <a:noFill/>
          <a:extLst>
            <a:ext uri="{909E8E84-426E-40DD-AFC4-6F175D3DCCD1}">
              <a14:hiddenFill xmlns:a14="http://schemas.microsoft.com/office/drawing/2010/main">
                <a:solidFill>
                  <a:srgbClr val="FFFFFF"/>
                </a:solidFill>
              </a14:hiddenFill>
            </a:ext>
          </a:extLst>
        </p:spPr>
      </p:pic>
      <p:sp>
        <p:nvSpPr>
          <p:cNvPr id="12294" name="Text Box 6"/>
          <p:cNvSpPr txBox="1">
            <a:spLocks noChangeArrowheads="1"/>
          </p:cNvSpPr>
          <p:nvPr/>
        </p:nvSpPr>
        <p:spPr bwMode="auto">
          <a:xfrm>
            <a:off x="721326" y="452827"/>
            <a:ext cx="10941907" cy="830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sz="4798" b="1" dirty="0">
                <a:solidFill>
                  <a:srgbClr val="C0416E"/>
                </a:solidFill>
              </a:rPr>
              <a:t>Activities</a:t>
            </a:r>
          </a:p>
        </p:txBody>
      </p:sp>
      <p:pic>
        <p:nvPicPr>
          <p:cNvPr id="9" name="Picture 8">
            <a:extLst>
              <a:ext uri="{FF2B5EF4-FFF2-40B4-BE49-F238E27FC236}">
                <a16:creationId xmlns:a16="http://schemas.microsoft.com/office/drawing/2014/main" id="{0864166F-BDA3-44DA-86F6-CC42D539DB5F}"/>
              </a:ext>
            </a:extLst>
          </p:cNvPr>
          <p:cNvPicPr/>
          <p:nvPr/>
        </p:nvPicPr>
        <p:blipFill rotWithShape="1">
          <a:blip r:embed="rId4"/>
          <a:srcRect t="5822"/>
          <a:stretch/>
        </p:blipFill>
        <p:spPr bwMode="auto">
          <a:xfrm>
            <a:off x="3831019" y="640049"/>
            <a:ext cx="7639655" cy="575047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385342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830</Words>
  <Application>Microsoft Office PowerPoint</Application>
  <PresentationFormat>Widescreen</PresentationFormat>
  <Paragraphs>72</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Desley Cullen</dc:creator>
  <cp:lastModifiedBy>Desley Cullen</cp:lastModifiedBy>
  <cp:revision>3</cp:revision>
  <dcterms:created xsi:type="dcterms:W3CDTF">2019-10-14T00:35:18Z</dcterms:created>
  <dcterms:modified xsi:type="dcterms:W3CDTF">2019-10-14T01:04:37Z</dcterms:modified>
</cp:coreProperties>
</file>